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B361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90" y="2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E0A59-086D-48D3-9FCC-3187A33599BE}" type="datetimeFigureOut">
              <a:rPr kumimoji="1" lang="ja-JP" altLang="en-US" smtClean="0"/>
              <a:t>2014/4/15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CC283-9FFF-4BA5-A0F1-5D56E034D68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7326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E0A59-086D-48D3-9FCC-3187A33599BE}" type="datetimeFigureOut">
              <a:rPr kumimoji="1" lang="ja-JP" altLang="en-US" smtClean="0"/>
              <a:t>2014/4/15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CC283-9FFF-4BA5-A0F1-5D56E034D68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508124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E0A59-086D-48D3-9FCC-3187A33599BE}" type="datetimeFigureOut">
              <a:rPr kumimoji="1" lang="ja-JP" altLang="en-US" smtClean="0"/>
              <a:t>2014/4/15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CC283-9FFF-4BA5-A0F1-5D56E034D68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304009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E0A59-086D-48D3-9FCC-3187A33599BE}" type="datetimeFigureOut">
              <a:rPr kumimoji="1" lang="ja-JP" altLang="en-US" smtClean="0"/>
              <a:t>2014/4/15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CC283-9FFF-4BA5-A0F1-5D56E034D68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920269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E0A59-086D-48D3-9FCC-3187A33599BE}" type="datetimeFigureOut">
              <a:rPr kumimoji="1" lang="ja-JP" altLang="en-US" smtClean="0"/>
              <a:t>2014/4/15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CC283-9FFF-4BA5-A0F1-5D56E034D68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026593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E0A59-086D-48D3-9FCC-3187A33599BE}" type="datetimeFigureOut">
              <a:rPr kumimoji="1" lang="ja-JP" altLang="en-US" smtClean="0"/>
              <a:t>2014/4/15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CC283-9FFF-4BA5-A0F1-5D56E034D68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505528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E0A59-086D-48D3-9FCC-3187A33599BE}" type="datetimeFigureOut">
              <a:rPr kumimoji="1" lang="ja-JP" altLang="en-US" smtClean="0"/>
              <a:t>2014/4/15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CC283-9FFF-4BA5-A0F1-5D56E034D68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21226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E0A59-086D-48D3-9FCC-3187A33599BE}" type="datetimeFigureOut">
              <a:rPr kumimoji="1" lang="ja-JP" altLang="en-US" smtClean="0"/>
              <a:t>2014/4/15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CC283-9FFF-4BA5-A0F1-5D56E034D68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516548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E0A59-086D-48D3-9FCC-3187A33599BE}" type="datetimeFigureOut">
              <a:rPr kumimoji="1" lang="ja-JP" altLang="en-US" smtClean="0"/>
              <a:t>2014/4/15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CC283-9FFF-4BA5-A0F1-5D56E034D68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305707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E0A59-086D-48D3-9FCC-3187A33599BE}" type="datetimeFigureOut">
              <a:rPr kumimoji="1" lang="ja-JP" altLang="en-US" smtClean="0"/>
              <a:t>2014/4/15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CC283-9FFF-4BA5-A0F1-5D56E034D68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518142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E0A59-086D-48D3-9FCC-3187A33599BE}" type="datetimeFigureOut">
              <a:rPr kumimoji="1" lang="ja-JP" altLang="en-US" smtClean="0"/>
              <a:t>2014/4/15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CC283-9FFF-4BA5-A0F1-5D56E034D68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654997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E0A59-086D-48D3-9FCC-3187A33599BE}" type="datetimeFigureOut">
              <a:rPr kumimoji="1" lang="ja-JP" altLang="en-US" smtClean="0"/>
              <a:t>2014/4/15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2CC283-9FFF-4BA5-A0F1-5D56E034D68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3451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DCIM\100OLYMP\P413005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-84310"/>
            <a:ext cx="9180512" cy="7041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テキスト ボックス 3"/>
          <p:cNvSpPr txBox="1"/>
          <p:nvPr/>
        </p:nvSpPr>
        <p:spPr>
          <a:xfrm>
            <a:off x="772722" y="612726"/>
            <a:ext cx="752654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The 5</a:t>
            </a:r>
            <a:r>
              <a:rPr kumimoji="1" lang="en-US" altLang="ja-JP" sz="3600" b="1" baseline="300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th</a:t>
            </a:r>
            <a:r>
              <a:rPr kumimoji="1" lang="en-US" altLang="ja-JP" sz="36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Advanced Forum on Tribology, </a:t>
            </a:r>
          </a:p>
          <a:p>
            <a:pPr algn="ctr"/>
            <a:r>
              <a:rPr kumimoji="1" lang="en-US" altLang="ja-JP" sz="36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2014 Fuji</a:t>
            </a:r>
            <a:endParaRPr kumimoji="1" lang="ja-JP" altLang="en-US" sz="3600" b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7577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F:\DCIM\100OLYMP\P413005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-84310"/>
            <a:ext cx="9180512" cy="7041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テキスト ボックス 3"/>
          <p:cNvSpPr txBox="1"/>
          <p:nvPr/>
        </p:nvSpPr>
        <p:spPr>
          <a:xfrm>
            <a:off x="790470" y="404664"/>
            <a:ext cx="7526548" cy="1200329"/>
          </a:xfrm>
          <a:prstGeom prst="rect">
            <a:avLst/>
          </a:prstGeom>
          <a:solidFill>
            <a:srgbClr val="2B3616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3600" b="1" dirty="0" smtClean="0">
                <a:solidFill>
                  <a:schemeClr val="bg1"/>
                </a:solidFill>
              </a:rPr>
              <a:t>The 5</a:t>
            </a:r>
            <a:r>
              <a:rPr kumimoji="1" lang="en-US" altLang="ja-JP" sz="3600" b="1" baseline="30000" dirty="0" smtClean="0">
                <a:solidFill>
                  <a:schemeClr val="bg1"/>
                </a:solidFill>
              </a:rPr>
              <a:t>th</a:t>
            </a:r>
            <a:r>
              <a:rPr kumimoji="1" lang="en-US" altLang="ja-JP" sz="3600" b="1" dirty="0" smtClean="0">
                <a:solidFill>
                  <a:schemeClr val="bg1"/>
                </a:solidFill>
              </a:rPr>
              <a:t> Advanced Forum on Tribology, </a:t>
            </a:r>
          </a:p>
          <a:p>
            <a:pPr algn="ctr"/>
            <a:r>
              <a:rPr kumimoji="1" lang="en-US" altLang="ja-JP" sz="3600" b="1" dirty="0" smtClean="0">
                <a:solidFill>
                  <a:schemeClr val="bg1"/>
                </a:solidFill>
              </a:rPr>
              <a:t>2014 Fuji</a:t>
            </a:r>
            <a:endParaRPr kumimoji="1" lang="ja-JP" altLang="en-US" sz="3600" b="1" dirty="0">
              <a:solidFill>
                <a:schemeClr val="bg1"/>
              </a:solidFill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843808" y="1916832"/>
            <a:ext cx="3348802" cy="31085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l"/>
            </a:pPr>
            <a:r>
              <a:rPr kumimoji="1" lang="en-US" altLang="ja-JP" sz="2800" dirty="0" smtClean="0"/>
              <a:t>2014/4/12</a:t>
            </a:r>
            <a:r>
              <a:rPr kumimoji="1" lang="ja-JP" altLang="en-US" sz="2800" dirty="0" smtClean="0"/>
              <a:t>～</a:t>
            </a:r>
            <a:r>
              <a:rPr kumimoji="1" lang="en-US" altLang="ja-JP" sz="2800" dirty="0" smtClean="0"/>
              <a:t>4/13</a:t>
            </a:r>
          </a:p>
          <a:p>
            <a:pPr marL="285750" indent="-285750">
              <a:buFont typeface="Wingdings" pitchFamily="2" charset="2"/>
              <a:buChar char="l"/>
            </a:pPr>
            <a:r>
              <a:rPr kumimoji="1" lang="en-US" altLang="ja-JP" sz="2800" dirty="0" smtClean="0"/>
              <a:t>104 Attendees</a:t>
            </a:r>
          </a:p>
          <a:p>
            <a:pPr marL="285750" indent="-285750">
              <a:buFont typeface="Wingdings" pitchFamily="2" charset="2"/>
              <a:buChar char="l"/>
            </a:pPr>
            <a:r>
              <a:rPr lang="en-US" altLang="ja-JP" sz="2800" dirty="0" smtClean="0"/>
              <a:t>4 Keynotes lectures</a:t>
            </a:r>
          </a:p>
          <a:p>
            <a:pPr marL="285750" indent="-285750">
              <a:buFont typeface="Wingdings" pitchFamily="2" charset="2"/>
              <a:buChar char="l"/>
            </a:pPr>
            <a:r>
              <a:rPr kumimoji="1" lang="en-US" altLang="ja-JP" sz="2800" dirty="0" smtClean="0"/>
              <a:t>1 special lecture</a:t>
            </a:r>
          </a:p>
          <a:p>
            <a:pPr marL="285750" indent="-285750">
              <a:buFont typeface="Wingdings" pitchFamily="2" charset="2"/>
              <a:buChar char="l"/>
            </a:pPr>
            <a:r>
              <a:rPr lang="en-US" altLang="ja-JP" sz="2800" dirty="0" smtClean="0"/>
              <a:t>15 Invited speeches</a:t>
            </a:r>
          </a:p>
          <a:p>
            <a:pPr marL="285750" indent="-285750">
              <a:buFont typeface="Wingdings" pitchFamily="2" charset="2"/>
              <a:buChar char="l"/>
            </a:pPr>
            <a:r>
              <a:rPr kumimoji="1" lang="en-US" altLang="ja-JP" sz="2800" dirty="0" smtClean="0"/>
              <a:t>3 posters</a:t>
            </a:r>
          </a:p>
          <a:p>
            <a:pPr marL="285750" indent="-285750">
              <a:buFont typeface="Wingdings" pitchFamily="2" charset="2"/>
              <a:buChar char="l"/>
            </a:pPr>
            <a:r>
              <a:rPr lang="en-US" altLang="ja-JP" sz="2800" dirty="0" smtClean="0"/>
              <a:t>26 exhibitions</a:t>
            </a:r>
            <a:endParaRPr kumimoji="1" lang="ja-JP" altLang="en-US" sz="28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259378" y="5170884"/>
            <a:ext cx="6588732" cy="1384995"/>
          </a:xfrm>
          <a:prstGeom prst="rect">
            <a:avLst/>
          </a:prstGeom>
          <a:solidFill>
            <a:srgbClr val="2B3616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800" b="1" dirty="0" smtClean="0">
                <a:solidFill>
                  <a:schemeClr val="bg1"/>
                </a:solidFill>
              </a:rPr>
              <a:t>The Forum is successfully closing </a:t>
            </a:r>
          </a:p>
          <a:p>
            <a:pPr algn="ctr"/>
            <a:r>
              <a:rPr kumimoji="1" lang="en-US" altLang="ja-JP" sz="2800" b="1" dirty="0" smtClean="0">
                <a:solidFill>
                  <a:schemeClr val="bg1"/>
                </a:solidFill>
              </a:rPr>
              <a:t>with support of </a:t>
            </a:r>
          </a:p>
          <a:p>
            <a:pPr algn="ctr"/>
            <a:r>
              <a:rPr lang="en-US" altLang="ja-JP" sz="2800" b="1" dirty="0" smtClean="0">
                <a:solidFill>
                  <a:schemeClr val="bg1"/>
                </a:solidFill>
              </a:rPr>
              <a:t>JATCO staffs and JATCO CO </a:t>
            </a:r>
            <a:r>
              <a:rPr kumimoji="1" lang="en-US" altLang="ja-JP" sz="2800" b="1" dirty="0" smtClean="0">
                <a:solidFill>
                  <a:schemeClr val="bg1"/>
                </a:solidFill>
              </a:rPr>
              <a:t>!</a:t>
            </a:r>
            <a:endParaRPr kumimoji="1" lang="ja-JP" altLang="en-US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6752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:\DCIM\100OLYMP\P413005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-84310"/>
            <a:ext cx="9180512" cy="7041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テキスト ボックス 4"/>
          <p:cNvSpPr txBox="1"/>
          <p:nvPr/>
        </p:nvSpPr>
        <p:spPr>
          <a:xfrm>
            <a:off x="2843808" y="4941168"/>
            <a:ext cx="6055119" cy="646331"/>
          </a:xfrm>
          <a:prstGeom prst="rect">
            <a:avLst/>
          </a:prstGeom>
          <a:solidFill>
            <a:srgbClr val="2B3616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3600" b="1" dirty="0" smtClean="0">
                <a:solidFill>
                  <a:schemeClr val="bg1"/>
                </a:solidFill>
              </a:rPr>
              <a:t>See you next year in </a:t>
            </a:r>
            <a:r>
              <a:rPr kumimoji="1" lang="ja-JP" altLang="en-US" sz="3600" b="1" dirty="0" smtClean="0">
                <a:solidFill>
                  <a:schemeClr val="bg1"/>
                </a:solidFill>
              </a:rPr>
              <a:t>武漢</a:t>
            </a:r>
            <a:r>
              <a:rPr kumimoji="1" lang="en-US" altLang="ja-JP" sz="3600" b="1" dirty="0" smtClean="0">
                <a:solidFill>
                  <a:schemeClr val="bg1"/>
                </a:solidFill>
              </a:rPr>
              <a:t>………</a:t>
            </a:r>
            <a:endParaRPr kumimoji="1" lang="ja-JP" altLang="en-US" sz="3600" b="1" dirty="0">
              <a:solidFill>
                <a:schemeClr val="bg1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331640" y="1052736"/>
            <a:ext cx="6991223" cy="646331"/>
          </a:xfrm>
          <a:prstGeom prst="rect">
            <a:avLst/>
          </a:prstGeom>
          <a:solidFill>
            <a:srgbClr val="2B3616"/>
          </a:solidFill>
        </p:spPr>
        <p:txBody>
          <a:bodyPr wrap="square" rtlCol="0">
            <a:spAutoFit/>
          </a:bodyPr>
          <a:lstStyle/>
          <a:p>
            <a:r>
              <a:rPr lang="en-US" altLang="ja-JP" sz="3600" b="1" dirty="0" smtClean="0">
                <a:solidFill>
                  <a:schemeClr val="bg1"/>
                </a:solidFill>
              </a:rPr>
              <a:t>Thank you for your cooperation</a:t>
            </a:r>
            <a:endParaRPr kumimoji="1" lang="ja-JP" altLang="en-US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3574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525" y="-27384"/>
            <a:ext cx="9169525" cy="6073323"/>
          </a:xfrm>
        </p:spPr>
      </p:pic>
      <p:sp>
        <p:nvSpPr>
          <p:cNvPr id="5" name="テキスト ボックス 4"/>
          <p:cNvSpPr txBox="1"/>
          <p:nvPr/>
        </p:nvSpPr>
        <p:spPr>
          <a:xfrm>
            <a:off x="-36512" y="6023029"/>
            <a:ext cx="93245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b="1" dirty="0" smtClean="0"/>
              <a:t>The 5</a:t>
            </a:r>
            <a:r>
              <a:rPr kumimoji="1" lang="en-US" altLang="ja-JP" sz="3600" b="1" baseline="30000" dirty="0" smtClean="0"/>
              <a:t>th</a:t>
            </a:r>
            <a:r>
              <a:rPr kumimoji="1" lang="en-US" altLang="ja-JP" sz="3600" b="1" dirty="0" smtClean="0"/>
              <a:t> Advanced Forum on Tribology, 2014 Fuji</a:t>
            </a:r>
            <a:endParaRPr kumimoji="1" lang="ja-JP" alt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1161359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22268" y="6258329"/>
            <a:ext cx="9121732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3200" b="1" dirty="0" smtClean="0"/>
              <a:t>The 5</a:t>
            </a:r>
            <a:r>
              <a:rPr kumimoji="1" lang="en-US" altLang="ja-JP" sz="3200" b="1" baseline="30000" dirty="0" smtClean="0"/>
              <a:t>th</a:t>
            </a:r>
            <a:r>
              <a:rPr kumimoji="1" lang="en-US" altLang="ja-JP" sz="3200" b="1" dirty="0" smtClean="0"/>
              <a:t> Advanced Forum on Tribology, 2014 Fuji</a:t>
            </a:r>
            <a:endParaRPr kumimoji="1" lang="ja-JP" alt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8789528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453</TotalTime>
  <Words>80</Words>
  <Application>Microsoft Office PowerPoint</Application>
  <PresentationFormat>画面に合わせる (4:3)</PresentationFormat>
  <Paragraphs>18</Paragraphs>
  <Slides>5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5</vt:i4>
      </vt:variant>
    </vt:vector>
  </HeadingPairs>
  <TitlesOfParts>
    <vt:vector size="10" baseType="lpstr">
      <vt:lpstr>ＭＳ Ｐゴシック</vt:lpstr>
      <vt:lpstr>Arial</vt:lpstr>
      <vt:lpstr>Calibri</vt:lpstr>
      <vt:lpstr>Wingdings</vt:lpstr>
      <vt:lpstr>Office ​​テーマ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Katox</dc:creator>
  <cp:lastModifiedBy>T Kato</cp:lastModifiedBy>
  <cp:revision>11</cp:revision>
  <dcterms:created xsi:type="dcterms:W3CDTF">2014-04-13T06:43:40Z</dcterms:created>
  <dcterms:modified xsi:type="dcterms:W3CDTF">2014-04-15T00:55:20Z</dcterms:modified>
</cp:coreProperties>
</file>