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4" d="100"/>
          <a:sy n="114" d="100"/>
        </p:scale>
        <p:origin x="138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1F90A90-7B3E-485A-AA12-4686F05B9F46}"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690011-399C-4FC3-967E-D6A139B062E9}" type="slidenum">
              <a:rPr kumimoji="1" lang="ja-JP" altLang="en-US" smtClean="0"/>
              <a:t>‹#›</a:t>
            </a:fld>
            <a:endParaRPr kumimoji="1" lang="ja-JP" altLang="en-US"/>
          </a:p>
        </p:txBody>
      </p:sp>
    </p:spTree>
    <p:extLst>
      <p:ext uri="{BB962C8B-B14F-4D97-AF65-F5344CB8AC3E}">
        <p14:creationId xmlns:p14="http://schemas.microsoft.com/office/powerpoint/2010/main" val="452459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F90A90-7B3E-485A-AA12-4686F05B9F46}"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690011-399C-4FC3-967E-D6A139B062E9}" type="slidenum">
              <a:rPr kumimoji="1" lang="ja-JP" altLang="en-US" smtClean="0"/>
              <a:t>‹#›</a:t>
            </a:fld>
            <a:endParaRPr kumimoji="1" lang="ja-JP" altLang="en-US"/>
          </a:p>
        </p:txBody>
      </p:sp>
    </p:spTree>
    <p:extLst>
      <p:ext uri="{BB962C8B-B14F-4D97-AF65-F5344CB8AC3E}">
        <p14:creationId xmlns:p14="http://schemas.microsoft.com/office/powerpoint/2010/main" val="3521566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F90A90-7B3E-485A-AA12-4686F05B9F46}"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690011-399C-4FC3-967E-D6A139B062E9}" type="slidenum">
              <a:rPr kumimoji="1" lang="ja-JP" altLang="en-US" smtClean="0"/>
              <a:t>‹#›</a:t>
            </a:fld>
            <a:endParaRPr kumimoji="1" lang="ja-JP" altLang="en-US"/>
          </a:p>
        </p:txBody>
      </p:sp>
    </p:spTree>
    <p:extLst>
      <p:ext uri="{BB962C8B-B14F-4D97-AF65-F5344CB8AC3E}">
        <p14:creationId xmlns:p14="http://schemas.microsoft.com/office/powerpoint/2010/main" val="4061059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F90A90-7B3E-485A-AA12-4686F05B9F46}"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690011-399C-4FC3-967E-D6A139B062E9}" type="slidenum">
              <a:rPr kumimoji="1" lang="ja-JP" altLang="en-US" smtClean="0"/>
              <a:t>‹#›</a:t>
            </a:fld>
            <a:endParaRPr kumimoji="1" lang="ja-JP" altLang="en-US"/>
          </a:p>
        </p:txBody>
      </p:sp>
    </p:spTree>
    <p:extLst>
      <p:ext uri="{BB962C8B-B14F-4D97-AF65-F5344CB8AC3E}">
        <p14:creationId xmlns:p14="http://schemas.microsoft.com/office/powerpoint/2010/main" val="1104203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1F90A90-7B3E-485A-AA12-4686F05B9F46}"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690011-399C-4FC3-967E-D6A139B062E9}" type="slidenum">
              <a:rPr kumimoji="1" lang="ja-JP" altLang="en-US" smtClean="0"/>
              <a:t>‹#›</a:t>
            </a:fld>
            <a:endParaRPr kumimoji="1" lang="ja-JP" altLang="en-US"/>
          </a:p>
        </p:txBody>
      </p:sp>
    </p:spTree>
    <p:extLst>
      <p:ext uri="{BB962C8B-B14F-4D97-AF65-F5344CB8AC3E}">
        <p14:creationId xmlns:p14="http://schemas.microsoft.com/office/powerpoint/2010/main" val="1171630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1F90A90-7B3E-485A-AA12-4686F05B9F46}"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690011-399C-4FC3-967E-D6A139B062E9}" type="slidenum">
              <a:rPr kumimoji="1" lang="ja-JP" altLang="en-US" smtClean="0"/>
              <a:t>‹#›</a:t>
            </a:fld>
            <a:endParaRPr kumimoji="1" lang="ja-JP" altLang="en-US"/>
          </a:p>
        </p:txBody>
      </p:sp>
    </p:spTree>
    <p:extLst>
      <p:ext uri="{BB962C8B-B14F-4D97-AF65-F5344CB8AC3E}">
        <p14:creationId xmlns:p14="http://schemas.microsoft.com/office/powerpoint/2010/main" val="34220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1F90A90-7B3E-485A-AA12-4686F05B9F46}" type="datetimeFigureOut">
              <a:rPr kumimoji="1" lang="ja-JP" altLang="en-US" smtClean="0"/>
              <a:t>2020/7/30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690011-399C-4FC3-967E-D6A139B062E9}" type="slidenum">
              <a:rPr kumimoji="1" lang="ja-JP" altLang="en-US" smtClean="0"/>
              <a:t>‹#›</a:t>
            </a:fld>
            <a:endParaRPr kumimoji="1" lang="ja-JP" altLang="en-US"/>
          </a:p>
        </p:txBody>
      </p:sp>
    </p:spTree>
    <p:extLst>
      <p:ext uri="{BB962C8B-B14F-4D97-AF65-F5344CB8AC3E}">
        <p14:creationId xmlns:p14="http://schemas.microsoft.com/office/powerpoint/2010/main" val="3279973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1F90A90-7B3E-485A-AA12-4686F05B9F46}" type="datetimeFigureOut">
              <a:rPr kumimoji="1" lang="ja-JP" altLang="en-US" smtClean="0"/>
              <a:t>2020/7/30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690011-399C-4FC3-967E-D6A139B062E9}" type="slidenum">
              <a:rPr kumimoji="1" lang="ja-JP" altLang="en-US" smtClean="0"/>
              <a:t>‹#›</a:t>
            </a:fld>
            <a:endParaRPr kumimoji="1" lang="ja-JP" altLang="en-US"/>
          </a:p>
        </p:txBody>
      </p:sp>
    </p:spTree>
    <p:extLst>
      <p:ext uri="{BB962C8B-B14F-4D97-AF65-F5344CB8AC3E}">
        <p14:creationId xmlns:p14="http://schemas.microsoft.com/office/powerpoint/2010/main" val="1515885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F90A90-7B3E-485A-AA12-4686F05B9F46}" type="datetimeFigureOut">
              <a:rPr kumimoji="1" lang="ja-JP" altLang="en-US" smtClean="0"/>
              <a:t>2020/7/30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690011-399C-4FC3-967E-D6A139B062E9}" type="slidenum">
              <a:rPr kumimoji="1" lang="ja-JP" altLang="en-US" smtClean="0"/>
              <a:t>‹#›</a:t>
            </a:fld>
            <a:endParaRPr kumimoji="1" lang="ja-JP" altLang="en-US"/>
          </a:p>
        </p:txBody>
      </p:sp>
    </p:spTree>
    <p:extLst>
      <p:ext uri="{BB962C8B-B14F-4D97-AF65-F5344CB8AC3E}">
        <p14:creationId xmlns:p14="http://schemas.microsoft.com/office/powerpoint/2010/main" val="2794443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F90A90-7B3E-485A-AA12-4686F05B9F46}"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690011-399C-4FC3-967E-D6A139B062E9}" type="slidenum">
              <a:rPr kumimoji="1" lang="ja-JP" altLang="en-US" smtClean="0"/>
              <a:t>‹#›</a:t>
            </a:fld>
            <a:endParaRPr kumimoji="1" lang="ja-JP" altLang="en-US"/>
          </a:p>
        </p:txBody>
      </p:sp>
    </p:spTree>
    <p:extLst>
      <p:ext uri="{BB962C8B-B14F-4D97-AF65-F5344CB8AC3E}">
        <p14:creationId xmlns:p14="http://schemas.microsoft.com/office/powerpoint/2010/main" val="1022403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F90A90-7B3E-485A-AA12-4686F05B9F46}"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690011-399C-4FC3-967E-D6A139B062E9}" type="slidenum">
              <a:rPr kumimoji="1" lang="ja-JP" altLang="en-US" smtClean="0"/>
              <a:t>‹#›</a:t>
            </a:fld>
            <a:endParaRPr kumimoji="1" lang="ja-JP" altLang="en-US"/>
          </a:p>
        </p:txBody>
      </p:sp>
    </p:spTree>
    <p:extLst>
      <p:ext uri="{BB962C8B-B14F-4D97-AF65-F5344CB8AC3E}">
        <p14:creationId xmlns:p14="http://schemas.microsoft.com/office/powerpoint/2010/main" val="3122137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F90A90-7B3E-485A-AA12-4686F05B9F46}" type="datetimeFigureOut">
              <a:rPr kumimoji="1" lang="ja-JP" altLang="en-US" smtClean="0"/>
              <a:t>2020/7/30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90011-399C-4FC3-967E-D6A139B062E9}" type="slidenum">
              <a:rPr kumimoji="1" lang="ja-JP" altLang="en-US" smtClean="0"/>
              <a:t>‹#›</a:t>
            </a:fld>
            <a:endParaRPr kumimoji="1" lang="ja-JP" altLang="en-US"/>
          </a:p>
        </p:txBody>
      </p:sp>
    </p:spTree>
    <p:extLst>
      <p:ext uri="{BB962C8B-B14F-4D97-AF65-F5344CB8AC3E}">
        <p14:creationId xmlns:p14="http://schemas.microsoft.com/office/powerpoint/2010/main" val="2481641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538157" y="490118"/>
            <a:ext cx="6067687" cy="584775"/>
          </a:xfrm>
          <a:prstGeom prst="rect">
            <a:avLst/>
          </a:prstGeom>
          <a:noFill/>
        </p:spPr>
        <p:txBody>
          <a:bodyPr wrap="none" rtlCol="0">
            <a:spAutoFit/>
          </a:bodyPr>
          <a:lstStyle/>
          <a:p>
            <a:r>
              <a:rPr kumimoji="1" lang="ja-JP" altLang="en-US" sz="3200" dirty="0">
                <a:latin typeface="Times New Roman" panose="02020603050405020304" pitchFamily="18" charset="0"/>
                <a:ea typeface="ＭＳ Ｐゴシック" panose="020B0600070205080204" pitchFamily="50" charset="-128"/>
                <a:cs typeface="Times New Roman" panose="02020603050405020304" pitchFamily="18" charset="0"/>
              </a:rPr>
              <a:t>企業</a:t>
            </a:r>
            <a:r>
              <a:rPr kumimoji="1" lang="en-US" altLang="ja-JP" sz="3200" dirty="0">
                <a:latin typeface="Times New Roman" panose="02020603050405020304" pitchFamily="18" charset="0"/>
                <a:ea typeface="ＭＳ Ｐゴシック" panose="020B0600070205080204" pitchFamily="50" charset="-128"/>
                <a:cs typeface="Times New Roman" panose="02020603050405020304" pitchFamily="18" charset="0"/>
              </a:rPr>
              <a:t>PR</a:t>
            </a:r>
            <a:r>
              <a:rPr kumimoji="1" lang="ja-JP" altLang="en-US" sz="3200" dirty="0">
                <a:latin typeface="Times New Roman" panose="02020603050405020304" pitchFamily="18" charset="0"/>
                <a:ea typeface="ＭＳ Ｐゴシック" panose="020B0600070205080204" pitchFamily="50" charset="-128"/>
                <a:cs typeface="Times New Roman" panose="02020603050405020304" pitchFamily="18" charset="0"/>
              </a:rPr>
              <a:t>用画像掲載用テンプレート</a:t>
            </a:r>
            <a:endParaRPr kumimoji="1" lang="en-US" altLang="ja-JP" sz="3200"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sp>
        <p:nvSpPr>
          <p:cNvPr id="5" name="テキスト ボックス 4"/>
          <p:cNvSpPr txBox="1"/>
          <p:nvPr/>
        </p:nvSpPr>
        <p:spPr>
          <a:xfrm>
            <a:off x="621790" y="1836115"/>
            <a:ext cx="7798003" cy="3600986"/>
          </a:xfrm>
          <a:prstGeom prst="rect">
            <a:avLst/>
          </a:prstGeom>
          <a:noFill/>
        </p:spPr>
        <p:txBody>
          <a:bodyPr wrap="square" rtlCol="0">
            <a:spAutoFit/>
          </a:bodyPr>
          <a:lstStyle/>
          <a:p>
            <a:pPr marL="285750" indent="-285750">
              <a:spcBef>
                <a:spcPts val="1200"/>
              </a:spcBef>
              <a:spcAft>
                <a:spcPts val="1200"/>
              </a:spcAft>
              <a:buFont typeface="Wingdings" panose="05000000000000000000" pitchFamily="2" charset="2"/>
              <a:buChar char="l"/>
            </a:pPr>
            <a:r>
              <a:rPr kumimoji="1" lang="ja-JP" altLang="en-US" sz="2400" dirty="0">
                <a:latin typeface="Times New Roman" panose="02020603050405020304" pitchFamily="18" charset="0"/>
                <a:ea typeface="ＭＳ Ｐゴシック" panose="020B0600070205080204" pitchFamily="50" charset="-128"/>
                <a:cs typeface="Times New Roman" panose="02020603050405020304" pitchFamily="18" charset="0"/>
              </a:rPr>
              <a:t>各講演室の休憩時間中に自動放映されます</a:t>
            </a:r>
            <a:endParaRPr kumimoji="1" lang="en-US" altLang="ja-JP" sz="2400" dirty="0">
              <a:latin typeface="Times New Roman" panose="02020603050405020304" pitchFamily="18" charset="0"/>
              <a:ea typeface="ＭＳ Ｐゴシック" panose="020B0600070205080204" pitchFamily="50" charset="-128"/>
              <a:cs typeface="Times New Roman" panose="02020603050405020304" pitchFamily="18" charset="0"/>
            </a:endParaRPr>
          </a:p>
          <a:p>
            <a:pPr marL="285750" indent="-285750">
              <a:spcBef>
                <a:spcPts val="1200"/>
              </a:spcBef>
              <a:spcAft>
                <a:spcPts val="1200"/>
              </a:spcAft>
              <a:buFont typeface="Wingdings" panose="05000000000000000000" pitchFamily="2" charset="2"/>
              <a:buChar char="l"/>
            </a:pPr>
            <a:r>
              <a:rPr kumimoji="1" lang="ja-JP" altLang="en-US" sz="2400" dirty="0">
                <a:latin typeface="Times New Roman" panose="02020603050405020304" pitchFamily="18" charset="0"/>
                <a:ea typeface="ＭＳ Ｐゴシック" panose="020B0600070205080204" pitchFamily="50" charset="-128"/>
                <a:cs typeface="Times New Roman" panose="02020603050405020304" pitchFamily="18" charset="0"/>
              </a:rPr>
              <a:t>幅</a:t>
            </a:r>
            <a:r>
              <a:rPr kumimoji="1" lang="en-US" altLang="ja-JP" sz="2400" dirty="0">
                <a:latin typeface="Times New Roman" panose="02020603050405020304" pitchFamily="18" charset="0"/>
                <a:ea typeface="ＭＳ Ｐゴシック" panose="020B0600070205080204" pitchFamily="50" charset="-128"/>
                <a:cs typeface="Times New Roman" panose="02020603050405020304" pitchFamily="18" charset="0"/>
              </a:rPr>
              <a:t>25.4 cm × </a:t>
            </a:r>
            <a:r>
              <a:rPr kumimoji="1" lang="ja-JP" altLang="en-US" sz="2400" dirty="0">
                <a:latin typeface="Times New Roman" panose="02020603050405020304" pitchFamily="18" charset="0"/>
                <a:ea typeface="ＭＳ Ｐゴシック" panose="020B0600070205080204" pitchFamily="50" charset="-128"/>
                <a:cs typeface="Times New Roman" panose="02020603050405020304" pitchFamily="18" charset="0"/>
              </a:rPr>
              <a:t>高さ</a:t>
            </a:r>
            <a:r>
              <a:rPr kumimoji="1" lang="en-US" altLang="ja-JP" sz="2400" dirty="0">
                <a:latin typeface="Times New Roman" panose="02020603050405020304" pitchFamily="18" charset="0"/>
                <a:ea typeface="ＭＳ Ｐゴシック" panose="020B0600070205080204" pitchFamily="50" charset="-128"/>
                <a:cs typeface="Times New Roman" panose="02020603050405020304" pitchFamily="18" charset="0"/>
              </a:rPr>
              <a:t>19.05 cm</a:t>
            </a:r>
            <a:r>
              <a:rPr kumimoji="1" lang="ja-JP" altLang="en-US" sz="2400" dirty="0">
                <a:latin typeface="Times New Roman" panose="02020603050405020304" pitchFamily="18" charset="0"/>
                <a:ea typeface="ＭＳ Ｐゴシック" panose="020B0600070205080204" pitchFamily="50" charset="-128"/>
                <a:cs typeface="Times New Roman" panose="02020603050405020304" pitchFamily="18" charset="0"/>
              </a:rPr>
              <a:t>の大きさの</a:t>
            </a:r>
            <a:r>
              <a:rPr kumimoji="1" lang="en-US" altLang="ja-JP" sz="2400" dirty="0">
                <a:latin typeface="Times New Roman" panose="02020603050405020304" pitchFamily="18" charset="0"/>
                <a:ea typeface="ＭＳ Ｐゴシック" panose="020B0600070205080204" pitchFamily="50" charset="-128"/>
                <a:cs typeface="Times New Roman" panose="02020603050405020304" pitchFamily="18" charset="0"/>
              </a:rPr>
              <a:t>Microsoft PowerPoint</a:t>
            </a:r>
            <a:r>
              <a:rPr kumimoji="1" lang="ja-JP" altLang="en-US" sz="2400" dirty="0">
                <a:latin typeface="Times New Roman" panose="02020603050405020304" pitchFamily="18" charset="0"/>
                <a:ea typeface="ＭＳ Ｐゴシック" panose="020B0600070205080204" pitchFamily="50" charset="-128"/>
                <a:cs typeface="Times New Roman" panose="02020603050405020304" pitchFamily="18" charset="0"/>
              </a:rPr>
              <a:t>スライドを</a:t>
            </a:r>
            <a:r>
              <a:rPr kumimoji="1" lang="en-US" altLang="ja-JP" sz="2400" dirty="0">
                <a:latin typeface="Times New Roman" panose="02020603050405020304" pitchFamily="18" charset="0"/>
                <a:ea typeface="ＭＳ Ｐゴシック" panose="020B0600070205080204" pitchFamily="50" charset="-128"/>
                <a:cs typeface="Times New Roman" panose="02020603050405020304" pitchFamily="18" charset="0"/>
              </a:rPr>
              <a:t>1</a:t>
            </a:r>
            <a:r>
              <a:rPr kumimoji="1" lang="ja-JP" altLang="en-US" sz="2400" dirty="0">
                <a:latin typeface="Times New Roman" panose="02020603050405020304" pitchFamily="18" charset="0"/>
                <a:ea typeface="ＭＳ Ｐゴシック" panose="020B0600070205080204" pitchFamily="50" charset="-128"/>
                <a:cs typeface="Times New Roman" panose="02020603050405020304" pitchFamily="18" charset="0"/>
              </a:rPr>
              <a:t>枚ご提出ください</a:t>
            </a:r>
            <a:endParaRPr kumimoji="1" lang="en-US" altLang="ja-JP" sz="2400" dirty="0">
              <a:latin typeface="Times New Roman" panose="02020603050405020304" pitchFamily="18" charset="0"/>
              <a:ea typeface="ＭＳ Ｐゴシック" panose="020B0600070205080204" pitchFamily="50" charset="-128"/>
              <a:cs typeface="Times New Roman" panose="02020603050405020304" pitchFamily="18" charset="0"/>
            </a:endParaRPr>
          </a:p>
          <a:p>
            <a:pPr marL="285750" indent="-285750">
              <a:spcBef>
                <a:spcPts val="1200"/>
              </a:spcBef>
              <a:spcAft>
                <a:spcPts val="1200"/>
              </a:spcAft>
              <a:buFont typeface="Wingdings" panose="05000000000000000000" pitchFamily="2" charset="2"/>
              <a:buChar char="l"/>
            </a:pPr>
            <a:r>
              <a:rPr kumimoji="1" lang="ja-JP" altLang="en-US" sz="2400" dirty="0">
                <a:latin typeface="Times New Roman" panose="02020603050405020304" pitchFamily="18" charset="0"/>
                <a:ea typeface="ＭＳ Ｐゴシック" panose="020B0600070205080204" pitchFamily="50" charset="-128"/>
                <a:cs typeface="Times New Roman" panose="02020603050405020304" pitchFamily="18" charset="0"/>
              </a:rPr>
              <a:t>アニメーション機能や動画は利用しないようお願いします</a:t>
            </a:r>
            <a:endParaRPr kumimoji="1" lang="en-US" altLang="ja-JP" sz="2400" dirty="0">
              <a:latin typeface="Times New Roman" panose="02020603050405020304" pitchFamily="18" charset="0"/>
              <a:ea typeface="ＭＳ Ｐゴシック" panose="020B0600070205080204" pitchFamily="50" charset="-128"/>
              <a:cs typeface="Times New Roman" panose="02020603050405020304" pitchFamily="18" charset="0"/>
            </a:endParaRPr>
          </a:p>
          <a:p>
            <a:pPr marL="285750" indent="-285750">
              <a:spcBef>
                <a:spcPts val="1200"/>
              </a:spcBef>
              <a:spcAft>
                <a:spcPts val="1200"/>
              </a:spcAft>
              <a:buFont typeface="Wingdings" panose="05000000000000000000" pitchFamily="2" charset="2"/>
              <a:buChar char="l"/>
            </a:pPr>
            <a:r>
              <a:rPr kumimoji="1" lang="ja-JP" altLang="en-US" sz="2400" dirty="0">
                <a:latin typeface="Times New Roman" panose="02020603050405020304" pitchFamily="18" charset="0"/>
                <a:ea typeface="ＭＳ Ｐゴシック" panose="020B0600070205080204" pitchFamily="50" charset="-128"/>
                <a:cs typeface="Times New Roman" panose="02020603050405020304" pitchFamily="18" charset="0"/>
              </a:rPr>
              <a:t>特殊なフォントの場合作成された際の配置と異なる可能性がありますので、出来る限り画像での掲載をお願いします</a:t>
            </a:r>
            <a:endParaRPr kumimoji="1" lang="en-US" altLang="ja-JP" sz="2400" dirty="0">
              <a:latin typeface="Times New Roman" panose="02020603050405020304" pitchFamily="18" charset="0"/>
              <a:ea typeface="ＭＳ Ｐゴシック" panose="020B0600070205080204" pitchFamily="50" charset="-128"/>
              <a:cs typeface="Times New Roman" panose="02020603050405020304" pitchFamily="18" charset="0"/>
            </a:endParaRPr>
          </a:p>
        </p:txBody>
      </p:sp>
    </p:spTree>
    <p:extLst>
      <p:ext uri="{BB962C8B-B14F-4D97-AF65-F5344CB8AC3E}">
        <p14:creationId xmlns:p14="http://schemas.microsoft.com/office/powerpoint/2010/main" val="391588555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TotalTime>
  <Words>70</Words>
  <Application>Microsoft Office PowerPoint</Application>
  <PresentationFormat>画面に合わせる (4:3)</PresentationFormat>
  <Paragraphs>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vt:lpstr>
      <vt:lpstr>Calibri</vt:lpstr>
      <vt:lpstr>Calibri Light</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Yagi Kazuyuki</dc:creator>
  <cp:lastModifiedBy>tribo</cp:lastModifiedBy>
  <cp:revision>4</cp:revision>
  <dcterms:created xsi:type="dcterms:W3CDTF">2020-07-28T03:38:08Z</dcterms:created>
  <dcterms:modified xsi:type="dcterms:W3CDTF">2020-07-30T01:46:43Z</dcterms:modified>
</cp:coreProperties>
</file>