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Types>
</file>

<file path=_rels/.rels><?xml version="1.0" encoding="utf-8" standalone="yes"?><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7" r:id="rId1"/>
  </p:sldMasterIdLst>
  <p:notesMasterIdLst>
    <p:notesMasterId r:id="rId6"/>
  </p:notesMasterIdLst>
  <p:handoutMasterIdLst>
    <p:handoutMasterId r:id="rId7"/>
  </p:handoutMasterIdLst>
  <p:sldIdLst>
    <p:sldId id="260" r:id="rId2"/>
    <p:sldId id="261" r:id="rId3"/>
    <p:sldId id="257" r:id="rId4"/>
    <p:sldId id="259" r:id="rId5"/>
  </p:sldIdLst>
  <p:sldSz cx="9144000" cy="6858000" type="screen4x3"/>
  <p:notesSz cx="6735763" cy="9866313"/>
  <p:defaultTextStyle>
    <a:defPPr>
      <a:defRPr lang="ja-JP"/>
    </a:defPPr>
    <a:lvl1pPr algn="l" rtl="0" eaLnBrk="0" fontAlgn="base" hangingPunct="0">
      <a:spcBef>
        <a:spcPct val="0"/>
      </a:spcBef>
      <a:spcAft>
        <a:spcPct val="0"/>
      </a:spcAft>
      <a:defRPr kumimoji="1" kern="1200">
        <a:solidFill>
          <a:schemeClr val="tx1"/>
        </a:solidFill>
        <a:latin typeface="Arial" charset="0"/>
        <a:ea typeface="ＭＳ Ｐゴシック" pitchFamily="50" charset="-128"/>
        <a:cs typeface="+mn-cs"/>
      </a:defRPr>
    </a:lvl1pPr>
    <a:lvl2pPr marL="457200" algn="l" rtl="0" eaLnBrk="0" fontAlgn="base" hangingPunct="0">
      <a:spcBef>
        <a:spcPct val="0"/>
      </a:spcBef>
      <a:spcAft>
        <a:spcPct val="0"/>
      </a:spcAft>
      <a:defRPr kumimoji="1" kern="1200">
        <a:solidFill>
          <a:schemeClr val="tx1"/>
        </a:solidFill>
        <a:latin typeface="Arial" charset="0"/>
        <a:ea typeface="ＭＳ Ｐゴシック" pitchFamily="50" charset="-128"/>
        <a:cs typeface="+mn-cs"/>
      </a:defRPr>
    </a:lvl2pPr>
    <a:lvl3pPr marL="914400" algn="l" rtl="0" eaLnBrk="0" fontAlgn="base" hangingPunct="0">
      <a:spcBef>
        <a:spcPct val="0"/>
      </a:spcBef>
      <a:spcAft>
        <a:spcPct val="0"/>
      </a:spcAft>
      <a:defRPr kumimoji="1" kern="1200">
        <a:solidFill>
          <a:schemeClr val="tx1"/>
        </a:solidFill>
        <a:latin typeface="Arial" charset="0"/>
        <a:ea typeface="ＭＳ Ｐゴシック" pitchFamily="50" charset="-128"/>
        <a:cs typeface="+mn-cs"/>
      </a:defRPr>
    </a:lvl3pPr>
    <a:lvl4pPr marL="1371600" algn="l" rtl="0" eaLnBrk="0" fontAlgn="base" hangingPunct="0">
      <a:spcBef>
        <a:spcPct val="0"/>
      </a:spcBef>
      <a:spcAft>
        <a:spcPct val="0"/>
      </a:spcAft>
      <a:defRPr kumimoji="1" kern="1200">
        <a:solidFill>
          <a:schemeClr val="tx1"/>
        </a:solidFill>
        <a:latin typeface="Arial" charset="0"/>
        <a:ea typeface="ＭＳ Ｐゴシック" pitchFamily="50" charset="-128"/>
        <a:cs typeface="+mn-cs"/>
      </a:defRPr>
    </a:lvl4pPr>
    <a:lvl5pPr marL="1828800" algn="l" rtl="0" eaLnBrk="0" fontAlgn="base" hangingPunct="0">
      <a:spcBef>
        <a:spcPct val="0"/>
      </a:spcBef>
      <a:spcAft>
        <a:spcPct val="0"/>
      </a:spcAft>
      <a:defRPr kumimoji="1" kern="1200">
        <a:solidFill>
          <a:schemeClr val="tx1"/>
        </a:solidFill>
        <a:latin typeface="Arial" charset="0"/>
        <a:ea typeface="ＭＳ Ｐゴシック" pitchFamily="50" charset="-128"/>
        <a:cs typeface="+mn-cs"/>
      </a:defRPr>
    </a:lvl5pPr>
    <a:lvl6pPr marL="2286000" algn="l" defTabSz="914400" rtl="0" eaLnBrk="1" latinLnBrk="0" hangingPunct="1">
      <a:defRPr kumimoji="1" kern="1200">
        <a:solidFill>
          <a:schemeClr val="tx1"/>
        </a:solidFill>
        <a:latin typeface="Arial" charset="0"/>
        <a:ea typeface="ＭＳ Ｐゴシック" pitchFamily="50" charset="-128"/>
        <a:cs typeface="+mn-cs"/>
      </a:defRPr>
    </a:lvl6pPr>
    <a:lvl7pPr marL="2743200" algn="l" defTabSz="914400" rtl="0" eaLnBrk="1" latinLnBrk="0" hangingPunct="1">
      <a:defRPr kumimoji="1" kern="1200">
        <a:solidFill>
          <a:schemeClr val="tx1"/>
        </a:solidFill>
        <a:latin typeface="Arial" charset="0"/>
        <a:ea typeface="ＭＳ Ｐゴシック" pitchFamily="50" charset="-128"/>
        <a:cs typeface="+mn-cs"/>
      </a:defRPr>
    </a:lvl7pPr>
    <a:lvl8pPr marL="3200400" algn="l" defTabSz="914400" rtl="0" eaLnBrk="1" latinLnBrk="0" hangingPunct="1">
      <a:defRPr kumimoji="1" kern="1200">
        <a:solidFill>
          <a:schemeClr val="tx1"/>
        </a:solidFill>
        <a:latin typeface="Arial" charset="0"/>
        <a:ea typeface="ＭＳ Ｐゴシック" pitchFamily="50" charset="-128"/>
        <a:cs typeface="+mn-cs"/>
      </a:defRPr>
    </a:lvl8pPr>
    <a:lvl9pPr marL="3657600" algn="l" defTabSz="914400" rtl="0" eaLnBrk="1" latinLnBrk="0" hangingPunct="1">
      <a:defRPr kumimoji="1" kern="1200">
        <a:solidFill>
          <a:schemeClr val="tx1"/>
        </a:solidFill>
        <a:latin typeface="Arial" charset="0"/>
        <a:ea typeface="ＭＳ Ｐゴシック" pitchFamily="50"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00FF"/>
    <a:srgbClr val="66FFCC"/>
    <a:srgbClr val="CCFFFF"/>
    <a:srgbClr val="C00000"/>
    <a:srgbClr val="FFCCFF"/>
    <a:srgbClr val="66FF99"/>
    <a:srgbClr val="FF99FF"/>
    <a:srgbClr val="FF9999"/>
    <a:srgbClr val="FF3399"/>
    <a:srgbClr val="FF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96" autoAdjust="0"/>
    <p:restoredTop sz="89818" autoAdjust="0"/>
  </p:normalViewPr>
  <p:slideViewPr>
    <p:cSldViewPr>
      <p:cViewPr varScale="1">
        <p:scale>
          <a:sx n="60" d="100"/>
          <a:sy n="60" d="100"/>
        </p:scale>
        <p:origin x="1456" y="52"/>
      </p:cViewPr>
      <p:guideLst>
        <p:guide orient="horz" pos="2160"/>
        <p:guide pos="2880"/>
      </p:guideLst>
    </p:cSldViewPr>
  </p:slideViewPr>
  <p:notesTextViewPr>
    <p:cViewPr>
      <p:scale>
        <a:sx n="100" d="100"/>
        <a:sy n="100" d="100"/>
      </p:scale>
      <p:origin x="0" y="0"/>
    </p:cViewPr>
  </p:notesTextViewPr>
  <p:sorterViewPr>
    <p:cViewPr varScale="1">
      <p:scale>
        <a:sx n="1" d="1"/>
        <a:sy n="1" d="1"/>
      </p:scale>
      <p:origin x="0" y="0"/>
    </p:cViewPr>
  </p:sorterViewPr>
  <p:notesViewPr>
    <p:cSldViewPr>
      <p:cViewPr varScale="1">
        <p:scale>
          <a:sx n="63" d="100"/>
          <a:sy n="63" d="100"/>
        </p:scale>
        <p:origin x="3235" y="4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13" Type="http://schemas.openxmlformats.org/officeDocument/2006/relationships/customXml" Target="../customXml/item2.xml"/><Relationship Id="rId3" Type="http://schemas.openxmlformats.org/officeDocument/2006/relationships/slide" Target="slides/slide2.xml"/><Relationship Id="rId7" Type="http://schemas.openxmlformats.org/officeDocument/2006/relationships/handoutMaster" Target="handoutMasters/handoutMaster1.xml"/><Relationship Id="rId12" Type="http://schemas.openxmlformats.org/officeDocument/2006/relationships/customXml" Target="../customXml/item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 Id="rId14" Type="http://schemas.openxmlformats.org/officeDocument/2006/relationships/customXml" Target="../customXml/item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9413" cy="495300"/>
          </a:xfrm>
          <a:prstGeom prst="rect">
            <a:avLst/>
          </a:prstGeom>
        </p:spPr>
        <p:txBody>
          <a:bodyPr vert="horz" lIns="91440" tIns="45720" rIns="91440" bIns="45720" rtlCol="0"/>
          <a:lstStyle>
            <a:lvl1pPr algn="l">
              <a:defRPr sz="1200"/>
            </a:lvl1pPr>
          </a:lstStyle>
          <a:p>
            <a:endParaRPr kumimoji="1" lang="ja-JP" altLang="en-US" dirty="0"/>
          </a:p>
        </p:txBody>
      </p:sp>
      <p:sp>
        <p:nvSpPr>
          <p:cNvPr id="3" name="日付プレースホルダー 2"/>
          <p:cNvSpPr>
            <a:spLocks noGrp="1"/>
          </p:cNvSpPr>
          <p:nvPr>
            <p:ph type="dt" sz="quarter" idx="1"/>
          </p:nvPr>
        </p:nvSpPr>
        <p:spPr>
          <a:xfrm>
            <a:off x="3814763" y="0"/>
            <a:ext cx="2919412" cy="495300"/>
          </a:xfrm>
          <a:prstGeom prst="rect">
            <a:avLst/>
          </a:prstGeom>
        </p:spPr>
        <p:txBody>
          <a:bodyPr vert="horz" lIns="91440" tIns="45720" rIns="91440" bIns="45720" rtlCol="0"/>
          <a:lstStyle>
            <a:lvl1pPr algn="r">
              <a:defRPr sz="1200"/>
            </a:lvl1pPr>
          </a:lstStyle>
          <a:p>
            <a:fld id="{FB67C14B-D877-4328-896C-8844D8A6D9E8}" type="datetimeFigureOut">
              <a:rPr kumimoji="1" lang="ja-JP" altLang="en-US" smtClean="0"/>
              <a:t>2023/4/20</a:t>
            </a:fld>
            <a:endParaRPr kumimoji="1" lang="ja-JP" altLang="en-US" dirty="0"/>
          </a:p>
        </p:txBody>
      </p:sp>
      <p:sp>
        <p:nvSpPr>
          <p:cNvPr id="4" name="フッター プレースホルダー 3"/>
          <p:cNvSpPr>
            <a:spLocks noGrp="1"/>
          </p:cNvSpPr>
          <p:nvPr>
            <p:ph type="ftr" sz="quarter" idx="2"/>
          </p:nvPr>
        </p:nvSpPr>
        <p:spPr>
          <a:xfrm>
            <a:off x="0" y="9371013"/>
            <a:ext cx="2919413" cy="495300"/>
          </a:xfrm>
          <a:prstGeom prst="rect">
            <a:avLst/>
          </a:prstGeom>
        </p:spPr>
        <p:txBody>
          <a:bodyPr vert="horz" lIns="91440" tIns="45720" rIns="91440" bIns="45720" rtlCol="0" anchor="b"/>
          <a:lstStyle>
            <a:lvl1pPr algn="l">
              <a:defRPr sz="1200"/>
            </a:lvl1pPr>
          </a:lstStyle>
          <a:p>
            <a:endParaRPr kumimoji="1" lang="ja-JP" altLang="en-US" dirty="0"/>
          </a:p>
        </p:txBody>
      </p:sp>
      <p:sp>
        <p:nvSpPr>
          <p:cNvPr id="5" name="スライド番号プレースホルダー 4"/>
          <p:cNvSpPr>
            <a:spLocks noGrp="1"/>
          </p:cNvSpPr>
          <p:nvPr>
            <p:ph type="sldNum" sz="quarter" idx="3"/>
          </p:nvPr>
        </p:nvSpPr>
        <p:spPr>
          <a:xfrm>
            <a:off x="3814763" y="9371013"/>
            <a:ext cx="2919412" cy="495300"/>
          </a:xfrm>
          <a:prstGeom prst="rect">
            <a:avLst/>
          </a:prstGeom>
        </p:spPr>
        <p:txBody>
          <a:bodyPr vert="horz" lIns="91440" tIns="45720" rIns="91440" bIns="45720" rtlCol="0" anchor="b"/>
          <a:lstStyle>
            <a:lvl1pPr algn="r">
              <a:defRPr sz="1200"/>
            </a:lvl1pPr>
          </a:lstStyle>
          <a:p>
            <a:fld id="{B67A51A3-8B18-4091-8B4B-C8543F680ACB}" type="slidenum">
              <a:rPr kumimoji="1" lang="ja-JP" altLang="en-US" smtClean="0"/>
              <a:t>‹#›</a:t>
            </a:fld>
            <a:endParaRPr kumimoji="1" lang="ja-JP" altLang="en-US" dirty="0"/>
          </a:p>
        </p:txBody>
      </p:sp>
    </p:spTree>
    <p:extLst>
      <p:ext uri="{BB962C8B-B14F-4D97-AF65-F5344CB8AC3E}">
        <p14:creationId xmlns:p14="http://schemas.microsoft.com/office/powerpoint/2010/main" val="195366040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70" name="Rectangle 2"/>
          <p:cNvSpPr>
            <a:spLocks noGrp="1" noChangeArrowheads="1"/>
          </p:cNvSpPr>
          <p:nvPr>
            <p:ph type="hdr" sz="quarter"/>
          </p:nvPr>
        </p:nvSpPr>
        <p:spPr bwMode="auto">
          <a:xfrm>
            <a:off x="0" y="1"/>
            <a:ext cx="2918831" cy="492923"/>
          </a:xfrm>
          <a:prstGeom prst="rect">
            <a:avLst/>
          </a:prstGeom>
          <a:noFill/>
          <a:ln w="9525">
            <a:noFill/>
            <a:miter lim="800000"/>
            <a:headEnd/>
            <a:tailEnd/>
          </a:ln>
          <a:effectLst/>
        </p:spPr>
        <p:txBody>
          <a:bodyPr vert="horz" wrap="square" lIns="90319" tIns="45160" rIns="90319" bIns="45160" numCol="1" anchor="t" anchorCtr="0" compatLnSpc="1">
            <a:prstTxWarp prst="textNoShape">
              <a:avLst/>
            </a:prstTxWarp>
          </a:bodyPr>
          <a:lstStyle>
            <a:lvl1pPr eaLnBrk="1" hangingPunct="1">
              <a:defRPr sz="1200">
                <a:latin typeface="Arial" charset="0"/>
                <a:ea typeface="ＭＳ Ｐゴシック" charset="-128"/>
              </a:defRPr>
            </a:lvl1pPr>
          </a:lstStyle>
          <a:p>
            <a:pPr>
              <a:defRPr/>
            </a:pPr>
            <a:endParaRPr lang="en-US" altLang="ja-JP" dirty="0"/>
          </a:p>
        </p:txBody>
      </p:sp>
      <p:sp>
        <p:nvSpPr>
          <p:cNvPr id="7171" name="Rectangle 3"/>
          <p:cNvSpPr>
            <a:spLocks noGrp="1" noChangeArrowheads="1"/>
          </p:cNvSpPr>
          <p:nvPr>
            <p:ph type="dt" idx="1"/>
          </p:nvPr>
        </p:nvSpPr>
        <p:spPr bwMode="auto">
          <a:xfrm>
            <a:off x="3815374" y="1"/>
            <a:ext cx="2918831" cy="492923"/>
          </a:xfrm>
          <a:prstGeom prst="rect">
            <a:avLst/>
          </a:prstGeom>
          <a:noFill/>
          <a:ln w="9525">
            <a:noFill/>
            <a:miter lim="800000"/>
            <a:headEnd/>
            <a:tailEnd/>
          </a:ln>
          <a:effectLst/>
        </p:spPr>
        <p:txBody>
          <a:bodyPr vert="horz" wrap="square" lIns="90319" tIns="45160" rIns="90319" bIns="45160" numCol="1" anchor="t" anchorCtr="0" compatLnSpc="1">
            <a:prstTxWarp prst="textNoShape">
              <a:avLst/>
            </a:prstTxWarp>
          </a:bodyPr>
          <a:lstStyle>
            <a:lvl1pPr algn="r" eaLnBrk="1" hangingPunct="1">
              <a:defRPr sz="1200">
                <a:latin typeface="Arial" charset="0"/>
                <a:ea typeface="ＭＳ Ｐゴシック" charset="-128"/>
              </a:defRPr>
            </a:lvl1pPr>
          </a:lstStyle>
          <a:p>
            <a:pPr>
              <a:defRPr/>
            </a:pPr>
            <a:endParaRPr lang="en-US" altLang="ja-JP" dirty="0"/>
          </a:p>
        </p:txBody>
      </p:sp>
      <p:sp>
        <p:nvSpPr>
          <p:cNvPr id="44036" name="Rectangle 4"/>
          <p:cNvSpPr>
            <a:spLocks noGrp="1" noRot="1" noChangeAspect="1" noChangeArrowheads="1" noTextEdit="1"/>
          </p:cNvSpPr>
          <p:nvPr>
            <p:ph type="sldImg" idx="2"/>
          </p:nvPr>
        </p:nvSpPr>
        <p:spPr bwMode="auto">
          <a:xfrm>
            <a:off x="903288" y="741363"/>
            <a:ext cx="4929187" cy="3697287"/>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3" name="Rectangle 5"/>
          <p:cNvSpPr>
            <a:spLocks noGrp="1" noChangeArrowheads="1"/>
          </p:cNvSpPr>
          <p:nvPr>
            <p:ph type="body" sz="quarter" idx="3"/>
          </p:nvPr>
        </p:nvSpPr>
        <p:spPr bwMode="auto">
          <a:xfrm>
            <a:off x="673577" y="4686695"/>
            <a:ext cx="5388610" cy="4439448"/>
          </a:xfrm>
          <a:prstGeom prst="rect">
            <a:avLst/>
          </a:prstGeom>
          <a:noFill/>
          <a:ln w="9525">
            <a:noFill/>
            <a:miter lim="800000"/>
            <a:headEnd/>
            <a:tailEnd/>
          </a:ln>
          <a:effectLst/>
        </p:spPr>
        <p:txBody>
          <a:bodyPr vert="horz" wrap="square" lIns="90319" tIns="45160" rIns="90319" bIns="45160" numCol="1" anchor="t" anchorCtr="0" compatLnSpc="1">
            <a:prstTxWarp prst="textNoShape">
              <a:avLst/>
            </a:prstTxWarp>
          </a:bodyPr>
          <a:lstStyle/>
          <a:p>
            <a:pPr lvl="0"/>
            <a:r>
              <a:rPr lang="ja-JP" altLang="en-US" noProof="0"/>
              <a:t>マスタ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7174" name="Rectangle 6"/>
          <p:cNvSpPr>
            <a:spLocks noGrp="1" noChangeArrowheads="1"/>
          </p:cNvSpPr>
          <p:nvPr>
            <p:ph type="ftr" sz="quarter" idx="4"/>
          </p:nvPr>
        </p:nvSpPr>
        <p:spPr bwMode="auto">
          <a:xfrm>
            <a:off x="0" y="9371817"/>
            <a:ext cx="2918831" cy="492922"/>
          </a:xfrm>
          <a:prstGeom prst="rect">
            <a:avLst/>
          </a:prstGeom>
          <a:noFill/>
          <a:ln w="9525">
            <a:noFill/>
            <a:miter lim="800000"/>
            <a:headEnd/>
            <a:tailEnd/>
          </a:ln>
          <a:effectLst/>
        </p:spPr>
        <p:txBody>
          <a:bodyPr vert="horz" wrap="square" lIns="90319" tIns="45160" rIns="90319" bIns="45160" numCol="1" anchor="b" anchorCtr="0" compatLnSpc="1">
            <a:prstTxWarp prst="textNoShape">
              <a:avLst/>
            </a:prstTxWarp>
          </a:bodyPr>
          <a:lstStyle>
            <a:lvl1pPr eaLnBrk="1" hangingPunct="1">
              <a:defRPr sz="1200">
                <a:latin typeface="Arial" charset="0"/>
                <a:ea typeface="ＭＳ Ｐゴシック" charset="-128"/>
              </a:defRPr>
            </a:lvl1pPr>
          </a:lstStyle>
          <a:p>
            <a:pPr>
              <a:defRPr/>
            </a:pPr>
            <a:endParaRPr lang="en-US" altLang="ja-JP" dirty="0"/>
          </a:p>
        </p:txBody>
      </p:sp>
      <p:sp>
        <p:nvSpPr>
          <p:cNvPr id="7175" name="Rectangle 7"/>
          <p:cNvSpPr>
            <a:spLocks noGrp="1" noChangeArrowheads="1"/>
          </p:cNvSpPr>
          <p:nvPr>
            <p:ph type="sldNum" sz="quarter" idx="5"/>
          </p:nvPr>
        </p:nvSpPr>
        <p:spPr bwMode="auto">
          <a:xfrm>
            <a:off x="3815374" y="9371817"/>
            <a:ext cx="2918831" cy="492922"/>
          </a:xfrm>
          <a:prstGeom prst="rect">
            <a:avLst/>
          </a:prstGeom>
          <a:noFill/>
          <a:ln w="9525">
            <a:noFill/>
            <a:miter lim="800000"/>
            <a:headEnd/>
            <a:tailEnd/>
          </a:ln>
          <a:effectLst/>
        </p:spPr>
        <p:txBody>
          <a:bodyPr vert="horz" wrap="square" lIns="90319" tIns="45160" rIns="90319" bIns="45160" numCol="1" anchor="b" anchorCtr="0" compatLnSpc="1">
            <a:prstTxWarp prst="textNoShape">
              <a:avLst/>
            </a:prstTxWarp>
          </a:bodyPr>
          <a:lstStyle>
            <a:lvl1pPr algn="r" eaLnBrk="1" hangingPunct="1">
              <a:defRPr sz="1200"/>
            </a:lvl1pPr>
          </a:lstStyle>
          <a:p>
            <a:pPr>
              <a:defRPr/>
            </a:pPr>
            <a:fld id="{1CB01FA8-BD83-4159-BEBB-A65CA61D5839}" type="slidenum">
              <a:rPr lang="en-US" altLang="ja-JP"/>
              <a:pPr>
                <a:defRPr/>
              </a:pPr>
              <a:t>‹#›</a:t>
            </a:fld>
            <a:endParaRPr lang="en-US" altLang="ja-JP" dirty="0"/>
          </a:p>
        </p:txBody>
      </p:sp>
    </p:spTree>
    <p:extLst>
      <p:ext uri="{BB962C8B-B14F-4D97-AF65-F5344CB8AC3E}">
        <p14:creationId xmlns:p14="http://schemas.microsoft.com/office/powerpoint/2010/main" val="415815861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Arial" charset="0"/>
        <a:ea typeface="ＭＳ Ｐ明朝" charset="-128"/>
        <a:cs typeface="+mn-cs"/>
      </a:defRPr>
    </a:lvl1pPr>
    <a:lvl2pPr marL="457200" algn="l" rtl="0" eaLnBrk="0" fontAlgn="base" hangingPunct="0">
      <a:spcBef>
        <a:spcPct val="30000"/>
      </a:spcBef>
      <a:spcAft>
        <a:spcPct val="0"/>
      </a:spcAft>
      <a:defRPr kumimoji="1" sz="1200" kern="1200">
        <a:solidFill>
          <a:schemeClr val="tx1"/>
        </a:solidFill>
        <a:latin typeface="Arial" charset="0"/>
        <a:ea typeface="ＭＳ Ｐ明朝" charset="-128"/>
        <a:cs typeface="+mn-cs"/>
      </a:defRPr>
    </a:lvl2pPr>
    <a:lvl3pPr marL="914400" algn="l" rtl="0" eaLnBrk="0" fontAlgn="base" hangingPunct="0">
      <a:spcBef>
        <a:spcPct val="30000"/>
      </a:spcBef>
      <a:spcAft>
        <a:spcPct val="0"/>
      </a:spcAft>
      <a:defRPr kumimoji="1" sz="1200" kern="1200">
        <a:solidFill>
          <a:schemeClr val="tx1"/>
        </a:solidFill>
        <a:latin typeface="Arial" charset="0"/>
        <a:ea typeface="ＭＳ Ｐ明朝" charset="-128"/>
        <a:cs typeface="+mn-cs"/>
      </a:defRPr>
    </a:lvl3pPr>
    <a:lvl4pPr marL="1371600" algn="l" rtl="0" eaLnBrk="0" fontAlgn="base" hangingPunct="0">
      <a:spcBef>
        <a:spcPct val="30000"/>
      </a:spcBef>
      <a:spcAft>
        <a:spcPct val="0"/>
      </a:spcAft>
      <a:defRPr kumimoji="1" sz="1200" kern="1200">
        <a:solidFill>
          <a:schemeClr val="tx1"/>
        </a:solidFill>
        <a:latin typeface="Arial" charset="0"/>
        <a:ea typeface="ＭＳ Ｐ明朝" charset="-128"/>
        <a:cs typeface="+mn-cs"/>
      </a:defRPr>
    </a:lvl4pPr>
    <a:lvl5pPr marL="1828800" algn="l" rtl="0" eaLnBrk="0" fontAlgn="base" hangingPunct="0">
      <a:spcBef>
        <a:spcPct val="30000"/>
      </a:spcBef>
      <a:spcAft>
        <a:spcPct val="0"/>
      </a:spcAft>
      <a:defRPr kumimoji="1" sz="1200" kern="1200">
        <a:solidFill>
          <a:schemeClr val="tx1"/>
        </a:solidFill>
        <a:latin typeface="Arial" charset="0"/>
        <a:ea typeface="ＭＳ Ｐ明朝"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idx="1" hasCustomPrompt="1"/>
          </p:nvPr>
        </p:nvSpPr>
        <p:spPr>
          <a:xfrm>
            <a:off x="451294" y="1096477"/>
            <a:ext cx="8229600" cy="4525963"/>
          </a:xfrm>
        </p:spPr>
        <p:txBody>
          <a:bodyPr/>
          <a:lstStyle/>
          <a:p>
            <a:pPr lvl="0"/>
            <a:r>
              <a:rPr lang="ja-JP" altLang="en-US" dirty="0"/>
              <a:t>マスタ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p>
        </p:txBody>
      </p:sp>
      <p:sp>
        <p:nvSpPr>
          <p:cNvPr id="4" name="Rectangle 4"/>
          <p:cNvSpPr>
            <a:spLocks noGrp="1" noChangeArrowheads="1"/>
          </p:cNvSpPr>
          <p:nvPr>
            <p:ph type="dt" sz="half" idx="10"/>
          </p:nvPr>
        </p:nvSpPr>
        <p:spPr>
          <a:xfrm>
            <a:off x="451294" y="5760049"/>
            <a:ext cx="2133600" cy="476250"/>
          </a:xfrm>
          <a:prstGeom prst="rect">
            <a:avLst/>
          </a:prstGeom>
          <a:ln/>
        </p:spPr>
        <p:txBody>
          <a:bodyPr/>
          <a:lstStyle>
            <a:lvl1pPr>
              <a:defRPr/>
            </a:lvl1pPr>
          </a:lstStyle>
          <a:p>
            <a:pPr>
              <a:defRPr/>
            </a:pPr>
            <a:fld id="{E2BA8BBB-1018-49BE-900D-A1CFA816B2C3}" type="datetime1">
              <a:rPr lang="ja-JP" altLang="en-US"/>
              <a:pPr>
                <a:defRPr/>
              </a:pPr>
              <a:t>2023/4/20</a:t>
            </a:fld>
            <a:endParaRPr lang="en-US" altLang="ja-JP" dirty="0"/>
          </a:p>
        </p:txBody>
      </p:sp>
      <p:sp>
        <p:nvSpPr>
          <p:cNvPr id="5" name="Rectangle 5"/>
          <p:cNvSpPr>
            <a:spLocks noGrp="1" noChangeArrowheads="1"/>
          </p:cNvSpPr>
          <p:nvPr>
            <p:ph type="ftr" sz="quarter" idx="11"/>
          </p:nvPr>
        </p:nvSpPr>
        <p:spPr>
          <a:xfrm>
            <a:off x="3124200" y="5709444"/>
            <a:ext cx="2895600" cy="476250"/>
          </a:xfrm>
          <a:prstGeom prst="rect">
            <a:avLst/>
          </a:prstGeom>
          <a:ln/>
        </p:spPr>
        <p:txBody>
          <a:bodyPr/>
          <a:lstStyle>
            <a:lvl1pPr>
              <a:defRPr/>
            </a:lvl1pPr>
          </a:lstStyle>
          <a:p>
            <a:pPr>
              <a:defRPr/>
            </a:pPr>
            <a:endParaRPr lang="en-US" altLang="ja-JP" dirty="0"/>
          </a:p>
        </p:txBody>
      </p:sp>
      <p:sp>
        <p:nvSpPr>
          <p:cNvPr id="6" name="Rectangle 6"/>
          <p:cNvSpPr>
            <a:spLocks noGrp="1" noChangeArrowheads="1"/>
          </p:cNvSpPr>
          <p:nvPr>
            <p:ph type="sldNum" sz="quarter" idx="12"/>
          </p:nvPr>
        </p:nvSpPr>
        <p:spPr>
          <a:ln/>
        </p:spPr>
        <p:txBody>
          <a:bodyPr/>
          <a:lstStyle>
            <a:lvl1pPr>
              <a:defRPr/>
            </a:lvl1pPr>
          </a:lstStyle>
          <a:p>
            <a:pPr>
              <a:defRPr/>
            </a:pPr>
            <a:fld id="{ECE969DF-FAB2-4D1C-800A-2878C6F8186F}" type="slidenum">
              <a:rPr lang="ja-JP" altLang="en-US"/>
              <a:pPr>
                <a:defRPr/>
              </a:pPr>
              <a:t>‹#›</a:t>
            </a:fld>
            <a:endParaRPr lang="en-US" altLang="ja-JP" dirty="0"/>
          </a:p>
        </p:txBody>
      </p:sp>
    </p:spTree>
    <p:extLst>
      <p:ext uri="{BB962C8B-B14F-4D97-AF65-F5344CB8AC3E}">
        <p14:creationId xmlns:p14="http://schemas.microsoft.com/office/powerpoint/2010/main" val="3370398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1_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idx="1" hasCustomPrompt="1"/>
          </p:nvPr>
        </p:nvSpPr>
        <p:spPr>
          <a:xfrm>
            <a:off x="457200" y="1023849"/>
            <a:ext cx="8229600" cy="4525963"/>
          </a:xfrm>
        </p:spPr>
        <p:txBody>
          <a:bodyPr/>
          <a:lstStyle/>
          <a:p>
            <a:pPr lvl="0"/>
            <a:r>
              <a:rPr lang="ja-JP" altLang="en-US" dirty="0"/>
              <a:t>マスタ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p>
        </p:txBody>
      </p:sp>
      <p:sp>
        <p:nvSpPr>
          <p:cNvPr id="4" name="Rectangle 4"/>
          <p:cNvSpPr>
            <a:spLocks noGrp="1" noChangeArrowheads="1"/>
          </p:cNvSpPr>
          <p:nvPr>
            <p:ph type="dt" sz="half" idx="10"/>
          </p:nvPr>
        </p:nvSpPr>
        <p:spPr>
          <a:xfrm>
            <a:off x="457200" y="5623393"/>
            <a:ext cx="2133600" cy="476250"/>
          </a:xfrm>
          <a:prstGeom prst="rect">
            <a:avLst/>
          </a:prstGeom>
          <a:ln/>
        </p:spPr>
        <p:txBody>
          <a:bodyPr/>
          <a:lstStyle>
            <a:lvl1pPr>
              <a:defRPr/>
            </a:lvl1pPr>
          </a:lstStyle>
          <a:p>
            <a:pPr>
              <a:defRPr/>
            </a:pPr>
            <a:fld id="{E2BA8BBB-1018-49BE-900D-A1CFA816B2C3}" type="datetime1">
              <a:rPr lang="ja-JP" altLang="en-US"/>
              <a:pPr>
                <a:defRPr/>
              </a:pPr>
              <a:t>2023/4/20</a:t>
            </a:fld>
            <a:endParaRPr lang="en-US" altLang="ja-JP" dirty="0"/>
          </a:p>
        </p:txBody>
      </p:sp>
      <p:sp>
        <p:nvSpPr>
          <p:cNvPr id="5" name="Rectangle 5"/>
          <p:cNvSpPr>
            <a:spLocks noGrp="1" noChangeArrowheads="1"/>
          </p:cNvSpPr>
          <p:nvPr>
            <p:ph type="ftr" sz="quarter" idx="11"/>
          </p:nvPr>
        </p:nvSpPr>
        <p:spPr>
          <a:xfrm>
            <a:off x="2976678" y="5709444"/>
            <a:ext cx="2895600" cy="476250"/>
          </a:xfrm>
          <a:prstGeom prst="rect">
            <a:avLst/>
          </a:prstGeom>
          <a:ln/>
        </p:spPr>
        <p:txBody>
          <a:bodyPr/>
          <a:lstStyle>
            <a:lvl1pPr>
              <a:defRPr/>
            </a:lvl1pPr>
          </a:lstStyle>
          <a:p>
            <a:pPr>
              <a:defRPr/>
            </a:pPr>
            <a:endParaRPr lang="en-US" altLang="ja-JP" dirty="0"/>
          </a:p>
        </p:txBody>
      </p:sp>
      <p:sp>
        <p:nvSpPr>
          <p:cNvPr id="6" name="Rectangle 6"/>
          <p:cNvSpPr>
            <a:spLocks noGrp="1" noChangeArrowheads="1"/>
          </p:cNvSpPr>
          <p:nvPr>
            <p:ph type="sldNum" sz="quarter" idx="12"/>
          </p:nvPr>
        </p:nvSpPr>
        <p:spPr>
          <a:ln/>
        </p:spPr>
        <p:txBody>
          <a:bodyPr/>
          <a:lstStyle>
            <a:lvl1pPr>
              <a:defRPr/>
            </a:lvl1pPr>
          </a:lstStyle>
          <a:p>
            <a:pPr>
              <a:defRPr/>
            </a:pPr>
            <a:fld id="{ECE969DF-FAB2-4D1C-800A-2878C6F8186F}" type="slidenum">
              <a:rPr lang="ja-JP" altLang="en-US"/>
              <a:pPr>
                <a:defRPr/>
              </a:pPr>
              <a:t>‹#›</a:t>
            </a:fld>
            <a:endParaRPr lang="en-US" altLang="ja-JP" dirty="0"/>
          </a:p>
        </p:txBody>
      </p:sp>
      <p:grpSp>
        <p:nvGrpSpPr>
          <p:cNvPr id="7" name="グループ化 6"/>
          <p:cNvGrpSpPr/>
          <p:nvPr userDrawn="1"/>
        </p:nvGrpSpPr>
        <p:grpSpPr>
          <a:xfrm>
            <a:off x="7620000" y="5459272"/>
            <a:ext cx="1687198" cy="1571905"/>
            <a:chOff x="986501" y="1233201"/>
            <a:chExt cx="4285163" cy="4124717"/>
          </a:xfrm>
        </p:grpSpPr>
        <p:sp>
          <p:nvSpPr>
            <p:cNvPr id="8" name="円弧 7"/>
            <p:cNvSpPr/>
            <p:nvPr/>
          </p:nvSpPr>
          <p:spPr>
            <a:xfrm rot="16200000">
              <a:off x="967203" y="4350319"/>
              <a:ext cx="1026897" cy="988301"/>
            </a:xfrm>
            <a:prstGeom prst="arc">
              <a:avLst>
                <a:gd name="adj1" fmla="val 16200000"/>
                <a:gd name="adj2" fmla="val 5422902"/>
              </a:avLst>
            </a:prstGeom>
            <a:gradFill>
              <a:gsLst>
                <a:gs pos="0">
                  <a:schemeClr val="accent1">
                    <a:lumMod val="5000"/>
                    <a:lumOff val="95000"/>
                  </a:schemeClr>
                </a:gs>
                <a:gs pos="49000">
                  <a:srgbClr val="FFACC6"/>
                </a:gs>
                <a:gs pos="100000">
                  <a:srgbClr val="FF5EA5"/>
                </a:gs>
              </a:gsLst>
              <a:path path="circle">
                <a:fillToRect l="50000" t="50000" r="50000" b="50000"/>
              </a:path>
            </a:gradFill>
            <a:ln>
              <a:no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p>
          </p:txBody>
        </p:sp>
        <p:sp>
          <p:nvSpPr>
            <p:cNvPr id="9" name="円/楕円 8"/>
            <p:cNvSpPr/>
            <p:nvPr/>
          </p:nvSpPr>
          <p:spPr>
            <a:xfrm>
              <a:off x="1020228" y="3721960"/>
              <a:ext cx="1008112" cy="1008112"/>
            </a:xfrm>
            <a:prstGeom prst="ellipse">
              <a:avLst/>
            </a:prstGeom>
            <a:gradFill flip="none" rotWithShape="1">
              <a:gsLst>
                <a:gs pos="81000">
                  <a:srgbClr val="53BDFB"/>
                </a:gs>
                <a:gs pos="62000">
                  <a:srgbClr val="99DFF9"/>
                </a:gs>
                <a:gs pos="100000">
                  <a:srgbClr val="0C9BFC"/>
                </a:gs>
                <a:gs pos="0">
                  <a:schemeClr val="accent1">
                    <a:lumMod val="5000"/>
                    <a:lumOff val="95000"/>
                  </a:schemeClr>
                </a:gs>
              </a:gsLst>
              <a:path path="circle">
                <a:fillToRect l="50000" t="50000" r="50000" b="50000"/>
              </a:path>
              <a:tileRect/>
            </a:gradFill>
            <a:ln w="9525">
              <a:solidFill>
                <a:srgbClr val="33C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0" name="円/楕円 9"/>
            <p:cNvSpPr/>
            <p:nvPr/>
          </p:nvSpPr>
          <p:spPr>
            <a:xfrm>
              <a:off x="1091292" y="3397213"/>
              <a:ext cx="1008112" cy="1008112"/>
            </a:xfrm>
            <a:prstGeom prst="ellipse">
              <a:avLst/>
            </a:prstGeom>
            <a:gradFill flip="none" rotWithShape="1">
              <a:gsLst>
                <a:gs pos="0">
                  <a:schemeClr val="accent1">
                    <a:lumMod val="5000"/>
                    <a:lumOff val="95000"/>
                  </a:schemeClr>
                </a:gs>
                <a:gs pos="49000">
                  <a:srgbClr val="FFACC6"/>
                </a:gs>
                <a:gs pos="79000">
                  <a:srgbClr val="FF5EA5"/>
                </a:gs>
                <a:gs pos="100000">
                  <a:srgbClr val="FF3399"/>
                </a:gs>
              </a:gsLst>
              <a:path path="circle">
                <a:fillToRect l="50000" t="50000" r="50000" b="50000"/>
              </a:path>
              <a:tileRect/>
            </a:gradFill>
            <a:ln w="9525">
              <a:solidFill>
                <a:srgbClr val="FF66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1" name="円/楕円 10"/>
            <p:cNvSpPr/>
            <p:nvPr/>
          </p:nvSpPr>
          <p:spPr>
            <a:xfrm>
              <a:off x="1235308" y="2958068"/>
              <a:ext cx="1008112" cy="1008112"/>
            </a:xfrm>
            <a:prstGeom prst="ellipse">
              <a:avLst/>
            </a:prstGeom>
            <a:gradFill flip="none" rotWithShape="1">
              <a:gsLst>
                <a:gs pos="81000">
                  <a:srgbClr val="53BDFB"/>
                </a:gs>
                <a:gs pos="62000">
                  <a:srgbClr val="99DFF9"/>
                </a:gs>
                <a:gs pos="100000">
                  <a:srgbClr val="0C9BFC"/>
                </a:gs>
                <a:gs pos="0">
                  <a:schemeClr val="accent1">
                    <a:lumMod val="5000"/>
                    <a:lumOff val="95000"/>
                  </a:schemeClr>
                </a:gs>
              </a:gsLst>
              <a:path path="circle">
                <a:fillToRect l="50000" t="50000" r="50000" b="50000"/>
              </a:path>
              <a:tileRect/>
            </a:gradFill>
            <a:ln w="9525">
              <a:solidFill>
                <a:srgbClr val="33C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2" name="円/楕円 11"/>
            <p:cNvSpPr/>
            <p:nvPr/>
          </p:nvSpPr>
          <p:spPr>
            <a:xfrm>
              <a:off x="1480652" y="2542970"/>
              <a:ext cx="1008112" cy="1008112"/>
            </a:xfrm>
            <a:prstGeom prst="ellipse">
              <a:avLst/>
            </a:prstGeom>
            <a:gradFill flip="none" rotWithShape="1">
              <a:gsLst>
                <a:gs pos="0">
                  <a:schemeClr val="accent1">
                    <a:lumMod val="5000"/>
                    <a:lumOff val="95000"/>
                  </a:schemeClr>
                </a:gs>
                <a:gs pos="49000">
                  <a:srgbClr val="FFACC6"/>
                </a:gs>
                <a:gs pos="79000">
                  <a:srgbClr val="FF5EA5"/>
                </a:gs>
                <a:gs pos="100000">
                  <a:srgbClr val="FF3399"/>
                </a:gs>
              </a:gsLst>
              <a:path path="circle">
                <a:fillToRect l="50000" t="50000" r="50000" b="50000"/>
              </a:path>
              <a:tileRect/>
            </a:gradFill>
            <a:ln w="9525">
              <a:solidFill>
                <a:srgbClr val="FF66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3" name="円/楕円 12"/>
            <p:cNvSpPr/>
            <p:nvPr/>
          </p:nvSpPr>
          <p:spPr>
            <a:xfrm>
              <a:off x="1883380" y="2038914"/>
              <a:ext cx="1008112" cy="1008112"/>
            </a:xfrm>
            <a:prstGeom prst="ellipse">
              <a:avLst/>
            </a:prstGeom>
            <a:gradFill flip="none" rotWithShape="1">
              <a:gsLst>
                <a:gs pos="81000">
                  <a:srgbClr val="53BDFB"/>
                </a:gs>
                <a:gs pos="62000">
                  <a:srgbClr val="99DFF9"/>
                </a:gs>
                <a:gs pos="100000">
                  <a:srgbClr val="0C9BFC"/>
                </a:gs>
                <a:gs pos="0">
                  <a:schemeClr val="accent1">
                    <a:lumMod val="5000"/>
                    <a:lumOff val="95000"/>
                  </a:schemeClr>
                </a:gs>
              </a:gsLst>
              <a:path path="circle">
                <a:fillToRect l="50000" t="50000" r="50000" b="50000"/>
              </a:path>
              <a:tileRect/>
            </a:gradFill>
            <a:ln w="9525">
              <a:solidFill>
                <a:srgbClr val="33C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4" name="円/楕円 13"/>
            <p:cNvSpPr/>
            <p:nvPr/>
          </p:nvSpPr>
          <p:spPr>
            <a:xfrm>
              <a:off x="2387436" y="1674394"/>
              <a:ext cx="1008112" cy="1008112"/>
            </a:xfrm>
            <a:prstGeom prst="ellipse">
              <a:avLst/>
            </a:prstGeom>
            <a:gradFill flip="none" rotWithShape="1">
              <a:gsLst>
                <a:gs pos="0">
                  <a:schemeClr val="accent1">
                    <a:lumMod val="5000"/>
                    <a:lumOff val="95000"/>
                  </a:schemeClr>
                </a:gs>
                <a:gs pos="49000">
                  <a:srgbClr val="FFACC6"/>
                </a:gs>
                <a:gs pos="79000">
                  <a:srgbClr val="FF5EA5"/>
                </a:gs>
                <a:gs pos="100000">
                  <a:srgbClr val="FF3399"/>
                </a:gs>
              </a:gsLst>
              <a:path path="circle">
                <a:fillToRect l="50000" t="50000" r="50000" b="50000"/>
              </a:path>
              <a:tileRect/>
            </a:gradFill>
            <a:ln w="9525">
              <a:solidFill>
                <a:srgbClr val="FF66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5" name="円/楕円 14"/>
            <p:cNvSpPr/>
            <p:nvPr/>
          </p:nvSpPr>
          <p:spPr>
            <a:xfrm>
              <a:off x="2946614" y="1387215"/>
              <a:ext cx="1008112" cy="1008112"/>
            </a:xfrm>
            <a:prstGeom prst="ellipse">
              <a:avLst/>
            </a:prstGeom>
            <a:gradFill flip="none" rotWithShape="1">
              <a:gsLst>
                <a:gs pos="81000">
                  <a:srgbClr val="53BDFB"/>
                </a:gs>
                <a:gs pos="62000">
                  <a:srgbClr val="99DFF9"/>
                </a:gs>
                <a:gs pos="100000">
                  <a:srgbClr val="0C9BFC"/>
                </a:gs>
                <a:gs pos="0">
                  <a:schemeClr val="accent1">
                    <a:lumMod val="5000"/>
                    <a:lumOff val="95000"/>
                  </a:schemeClr>
                </a:gs>
              </a:gsLst>
              <a:path path="circle">
                <a:fillToRect l="50000" t="50000" r="50000" b="50000"/>
              </a:path>
              <a:tileRect/>
            </a:gradFill>
            <a:ln w="9525">
              <a:solidFill>
                <a:srgbClr val="33C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6" name="円/楕円 15"/>
            <p:cNvSpPr/>
            <p:nvPr/>
          </p:nvSpPr>
          <p:spPr>
            <a:xfrm>
              <a:off x="3598975" y="1241397"/>
              <a:ext cx="1008112" cy="1008112"/>
            </a:xfrm>
            <a:prstGeom prst="ellipse">
              <a:avLst/>
            </a:prstGeom>
            <a:gradFill flip="none" rotWithShape="1">
              <a:gsLst>
                <a:gs pos="0">
                  <a:schemeClr val="accent1">
                    <a:lumMod val="5000"/>
                    <a:lumOff val="95000"/>
                  </a:schemeClr>
                </a:gs>
                <a:gs pos="49000">
                  <a:srgbClr val="FFACC6"/>
                </a:gs>
                <a:gs pos="79000">
                  <a:srgbClr val="FF5EA5"/>
                </a:gs>
                <a:gs pos="100000">
                  <a:srgbClr val="FF3399"/>
                </a:gs>
              </a:gsLst>
              <a:path path="circle">
                <a:fillToRect l="50000" t="50000" r="50000" b="50000"/>
              </a:path>
              <a:tileRect/>
            </a:gradFill>
            <a:ln w="9525">
              <a:solidFill>
                <a:srgbClr val="FF66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7" name="円弧 16"/>
            <p:cNvSpPr/>
            <p:nvPr/>
          </p:nvSpPr>
          <p:spPr>
            <a:xfrm rot="10800000">
              <a:off x="4097427" y="1233201"/>
              <a:ext cx="1174237" cy="1010955"/>
            </a:xfrm>
            <a:prstGeom prst="arc">
              <a:avLst>
                <a:gd name="adj1" fmla="val 16199988"/>
                <a:gd name="adj2" fmla="val 5355203"/>
              </a:avLst>
            </a:prstGeom>
            <a:gradFill flip="none" rotWithShape="1">
              <a:gsLst>
                <a:gs pos="50000">
                  <a:srgbClr val="90D4F9"/>
                </a:gs>
                <a:gs pos="0">
                  <a:schemeClr val="accent1">
                    <a:lumMod val="5000"/>
                    <a:lumOff val="95000"/>
                  </a:schemeClr>
                </a:gs>
                <a:gs pos="100000">
                  <a:srgbClr val="33CCFF"/>
                </a:gs>
              </a:gsLst>
              <a:path path="circle">
                <a:fillToRect l="50000" t="50000" r="50000" b="50000"/>
              </a:path>
              <a:tileRect/>
            </a:gradFill>
            <a:ln>
              <a:no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p>
          </p:txBody>
        </p:sp>
      </p:grpSp>
    </p:spTree>
    <p:extLst>
      <p:ext uri="{BB962C8B-B14F-4D97-AF65-F5344CB8AC3E}">
        <p14:creationId xmlns:p14="http://schemas.microsoft.com/office/powerpoint/2010/main" val="26997361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ユーザー設定レイアウ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a:xfrm>
            <a:off x="457200" y="5661248"/>
            <a:ext cx="2133600" cy="476250"/>
          </a:xfrm>
          <a:prstGeom prst="rect">
            <a:avLst/>
          </a:prstGeom>
        </p:spPr>
        <p:txBody>
          <a:bodyPr/>
          <a:lstStyle/>
          <a:p>
            <a:pPr>
              <a:defRPr/>
            </a:pPr>
            <a:fld id="{38B91765-7C43-4489-962D-1FD23245E0C2}" type="datetime1">
              <a:rPr lang="ja-JP" altLang="en-US" smtClean="0"/>
              <a:pPr>
                <a:defRPr/>
              </a:pPr>
              <a:t>2023/4/20</a:t>
            </a:fld>
            <a:endParaRPr lang="en-US" altLang="ja-JP" dirty="0"/>
          </a:p>
        </p:txBody>
      </p:sp>
      <p:sp>
        <p:nvSpPr>
          <p:cNvPr id="4" name="フッター プレースホルダー 3"/>
          <p:cNvSpPr>
            <a:spLocks noGrp="1"/>
          </p:cNvSpPr>
          <p:nvPr>
            <p:ph type="ftr" sz="quarter" idx="11"/>
          </p:nvPr>
        </p:nvSpPr>
        <p:spPr>
          <a:xfrm>
            <a:off x="3124200" y="5678201"/>
            <a:ext cx="2895600" cy="476250"/>
          </a:xfrm>
          <a:prstGeom prst="rect">
            <a:avLst/>
          </a:prstGeom>
        </p:spPr>
        <p:txBody>
          <a:bodyPr/>
          <a:lstStyle/>
          <a:p>
            <a:pPr>
              <a:defRPr/>
            </a:pPr>
            <a:endParaRPr lang="en-US" altLang="ja-JP" dirty="0"/>
          </a:p>
        </p:txBody>
      </p:sp>
      <p:sp>
        <p:nvSpPr>
          <p:cNvPr id="5" name="スライド番号プレースホルダー 4"/>
          <p:cNvSpPr>
            <a:spLocks noGrp="1"/>
          </p:cNvSpPr>
          <p:nvPr>
            <p:ph type="sldNum" sz="quarter" idx="12"/>
          </p:nvPr>
        </p:nvSpPr>
        <p:spPr/>
        <p:txBody>
          <a:bodyPr/>
          <a:lstStyle/>
          <a:p>
            <a:pPr>
              <a:defRPr/>
            </a:pPr>
            <a:fld id="{AB6D6E64-C9A2-4B97-AAFC-52E5BED6DF7F}" type="slidenum">
              <a:rPr lang="ja-JP" altLang="en-US" smtClean="0"/>
              <a:pPr>
                <a:defRPr/>
              </a:pPr>
              <a:t>‹#›</a:t>
            </a:fld>
            <a:endParaRPr lang="en-US" altLang="ja-JP" dirty="0"/>
          </a:p>
        </p:txBody>
      </p:sp>
    </p:spTree>
    <p:extLst>
      <p:ext uri="{BB962C8B-B14F-4D97-AF65-F5344CB8AC3E}">
        <p14:creationId xmlns:p14="http://schemas.microsoft.com/office/powerpoint/2010/main" val="11266467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31390" y="4255315"/>
            <a:ext cx="7772400" cy="1362075"/>
          </a:xfrm>
        </p:spPr>
        <p:txBody>
          <a:bodyPr anchor="t"/>
          <a:lstStyle>
            <a:lvl1pPr algn="l">
              <a:defRPr sz="4000" b="1" cap="all"/>
            </a:lvl1pPr>
          </a:lstStyle>
          <a:p>
            <a:r>
              <a:rPr lang="ja-JP" altLang="en-US"/>
              <a:t>マスタ タイトルの書式設定</a:t>
            </a:r>
          </a:p>
        </p:txBody>
      </p:sp>
      <p:sp>
        <p:nvSpPr>
          <p:cNvPr id="3" name="テキスト プレースホルダ 2"/>
          <p:cNvSpPr>
            <a:spLocks noGrp="1"/>
          </p:cNvSpPr>
          <p:nvPr>
            <p:ph type="body" idx="1"/>
          </p:nvPr>
        </p:nvSpPr>
        <p:spPr>
          <a:xfrm>
            <a:off x="716407" y="2668588"/>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 テキストの書式設定</a:t>
            </a:r>
          </a:p>
        </p:txBody>
      </p:sp>
      <p:sp>
        <p:nvSpPr>
          <p:cNvPr id="4" name="Rectangle 4"/>
          <p:cNvSpPr>
            <a:spLocks noGrp="1" noChangeArrowheads="1"/>
          </p:cNvSpPr>
          <p:nvPr>
            <p:ph type="dt" sz="half" idx="10"/>
          </p:nvPr>
        </p:nvSpPr>
        <p:spPr>
          <a:xfrm>
            <a:off x="467544" y="5716270"/>
            <a:ext cx="2133600" cy="476250"/>
          </a:xfrm>
          <a:prstGeom prst="rect">
            <a:avLst/>
          </a:prstGeom>
          <a:ln/>
        </p:spPr>
        <p:txBody>
          <a:bodyPr/>
          <a:lstStyle>
            <a:lvl1pPr>
              <a:defRPr/>
            </a:lvl1pPr>
          </a:lstStyle>
          <a:p>
            <a:pPr>
              <a:defRPr/>
            </a:pPr>
            <a:fld id="{6CAA4D26-EFCD-4704-8B80-2E0B667C1E2C}" type="datetime1">
              <a:rPr lang="ja-JP" altLang="en-US"/>
              <a:pPr>
                <a:defRPr/>
              </a:pPr>
              <a:t>2023/4/20</a:t>
            </a:fld>
            <a:endParaRPr lang="en-US" altLang="ja-JP" dirty="0"/>
          </a:p>
        </p:txBody>
      </p:sp>
      <p:sp>
        <p:nvSpPr>
          <p:cNvPr id="5" name="Rectangle 5"/>
          <p:cNvSpPr>
            <a:spLocks noGrp="1" noChangeArrowheads="1"/>
          </p:cNvSpPr>
          <p:nvPr>
            <p:ph type="ftr" sz="quarter" idx="11"/>
          </p:nvPr>
        </p:nvSpPr>
        <p:spPr>
          <a:xfrm>
            <a:off x="3160713" y="5796280"/>
            <a:ext cx="2895600" cy="476250"/>
          </a:xfrm>
          <a:prstGeom prst="rect">
            <a:avLst/>
          </a:prstGeom>
          <a:ln/>
        </p:spPr>
        <p:txBody>
          <a:bodyPr/>
          <a:lstStyle>
            <a:lvl1pPr>
              <a:defRPr/>
            </a:lvl1pPr>
          </a:lstStyle>
          <a:p>
            <a:pPr>
              <a:defRPr/>
            </a:pPr>
            <a:endParaRPr lang="en-US" altLang="ja-JP" dirty="0"/>
          </a:p>
        </p:txBody>
      </p:sp>
      <p:sp>
        <p:nvSpPr>
          <p:cNvPr id="6" name="Rectangle 6"/>
          <p:cNvSpPr>
            <a:spLocks noGrp="1" noChangeArrowheads="1"/>
          </p:cNvSpPr>
          <p:nvPr>
            <p:ph type="sldNum" sz="quarter" idx="12"/>
          </p:nvPr>
        </p:nvSpPr>
        <p:spPr>
          <a:ln/>
        </p:spPr>
        <p:txBody>
          <a:bodyPr/>
          <a:lstStyle>
            <a:lvl1pPr>
              <a:defRPr/>
            </a:lvl1pPr>
          </a:lstStyle>
          <a:p>
            <a:pPr>
              <a:defRPr/>
            </a:pPr>
            <a:fld id="{F60D372B-4663-440F-8395-6F7D44273ABA}" type="slidenum">
              <a:rPr lang="ja-JP" altLang="en-US"/>
              <a:pPr>
                <a:defRPr/>
              </a:pPr>
              <a:t>‹#›</a:t>
            </a:fld>
            <a:endParaRPr lang="en-US" altLang="ja-JP" dirty="0"/>
          </a:p>
        </p:txBody>
      </p:sp>
    </p:spTree>
    <p:extLst>
      <p:ext uri="{BB962C8B-B14F-4D97-AF65-F5344CB8AC3E}">
        <p14:creationId xmlns:p14="http://schemas.microsoft.com/office/powerpoint/2010/main" val="40977726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タイトルのみ">
    <p:spTree>
      <p:nvGrpSpPr>
        <p:cNvPr id="1" name=""/>
        <p:cNvGrpSpPr/>
        <p:nvPr/>
      </p:nvGrpSpPr>
      <p:grpSpPr>
        <a:xfrm>
          <a:off x="0" y="0"/>
          <a:ext cx="0" cy="0"/>
          <a:chOff x="0" y="0"/>
          <a:chExt cx="0" cy="0"/>
        </a:xfrm>
      </p:grpSpPr>
      <p:sp>
        <p:nvSpPr>
          <p:cNvPr id="5" name="Rectangle 6"/>
          <p:cNvSpPr>
            <a:spLocks noGrp="1" noChangeArrowheads="1"/>
          </p:cNvSpPr>
          <p:nvPr>
            <p:ph type="sldNum" sz="quarter" idx="12"/>
          </p:nvPr>
        </p:nvSpPr>
        <p:spPr>
          <a:ln/>
        </p:spPr>
        <p:txBody>
          <a:bodyPr/>
          <a:lstStyle>
            <a:lvl1pPr>
              <a:defRPr/>
            </a:lvl1pPr>
          </a:lstStyle>
          <a:p>
            <a:pPr>
              <a:defRPr/>
            </a:pPr>
            <a:fld id="{01BDA3F9-1E95-4CAC-830A-06BDC22F359D}" type="slidenum">
              <a:rPr lang="ja-JP" altLang="en-US"/>
              <a:pPr>
                <a:defRPr/>
              </a:pPr>
              <a:t>‹#›</a:t>
            </a:fld>
            <a:endParaRPr lang="en-US" altLang="ja-JP" dirty="0"/>
          </a:p>
        </p:txBody>
      </p:sp>
      <p:sp>
        <p:nvSpPr>
          <p:cNvPr id="6" name="正方形/長方形 5"/>
          <p:cNvSpPr/>
          <p:nvPr userDrawn="1"/>
        </p:nvSpPr>
        <p:spPr>
          <a:xfrm>
            <a:off x="1756415" y="6187515"/>
            <a:ext cx="5933196" cy="577081"/>
          </a:xfrm>
          <a:prstGeom prst="rect">
            <a:avLst/>
          </a:prstGeom>
          <a:solidFill>
            <a:schemeClr val="bg1"/>
          </a:solidFill>
        </p:spPr>
        <p:txBody>
          <a:bodyPr wrap="square">
            <a:spAutoFit/>
          </a:bodyPr>
          <a:lstStyle/>
          <a:p>
            <a:pPr algn="just">
              <a:spcAft>
                <a:spcPts val="0"/>
              </a:spcAft>
              <a:tabLst>
                <a:tab pos="601980" algn="l"/>
              </a:tabLst>
            </a:pPr>
            <a:r>
              <a:rPr lang="ja-JP" altLang="ja-JP" sz="1050" kern="100" dirty="0">
                <a:latin typeface="ＭＳ ゴシック" panose="020B0609070205080204" pitchFamily="49" charset="-128"/>
                <a:ea typeface="ＭＳ ゴシック" panose="020B0609070205080204" pitchFamily="49" charset="-128"/>
                <a:cs typeface="Times New Roman" panose="02020603050405020304" pitchFamily="18" charset="0"/>
              </a:rPr>
              <a:t>本資料は</a:t>
            </a:r>
            <a:r>
              <a:rPr lang="ja-JP" altLang="en-US" sz="1050" kern="100" dirty="0">
                <a:latin typeface="ＭＳ ゴシック" panose="020B0609070205080204" pitchFamily="49" charset="-128"/>
                <a:ea typeface="ＭＳ ゴシック" panose="020B0609070205080204" pitchFamily="49" charset="-128"/>
                <a:cs typeface="Times New Roman" panose="02020603050405020304" pitchFamily="18" charset="0"/>
              </a:rPr>
              <a:t>，日本</a:t>
            </a:r>
            <a:r>
              <a:rPr lang="ja-JP" altLang="ja-JP" sz="1050" kern="100" dirty="0">
                <a:latin typeface="ＭＳ ゴシック" panose="020B0609070205080204" pitchFamily="49" charset="-128"/>
                <a:ea typeface="ＭＳ ゴシック" panose="020B0609070205080204" pitchFamily="49" charset="-128"/>
                <a:cs typeface="Times New Roman" panose="02020603050405020304" pitchFamily="18" charset="0"/>
              </a:rPr>
              <a:t>トライボロジー学会主催の</a:t>
            </a:r>
            <a:r>
              <a:rPr lang="ja-JP" altLang="en-US" sz="1050" kern="100" dirty="0">
                <a:latin typeface="ＭＳ ゴシック" panose="020B0609070205080204" pitchFamily="49" charset="-128"/>
                <a:ea typeface="ＭＳ ゴシック" panose="020B0609070205080204" pitchFamily="49" charset="-128"/>
                <a:cs typeface="Times New Roman" panose="02020603050405020304" pitchFamily="18" charset="0"/>
              </a:rPr>
              <a:t>講習会・セミナー</a:t>
            </a:r>
            <a:r>
              <a:rPr lang="ja-JP" altLang="ja-JP" sz="1050" kern="100" dirty="0">
                <a:latin typeface="ＭＳ ゴシック" panose="020B0609070205080204" pitchFamily="49" charset="-128"/>
                <a:ea typeface="ＭＳ ゴシック" panose="020B0609070205080204" pitchFamily="49" charset="-128"/>
                <a:cs typeface="Times New Roman" panose="02020603050405020304" pitchFamily="18" charset="0"/>
              </a:rPr>
              <a:t>用の教材として</a:t>
            </a:r>
            <a:r>
              <a:rPr lang="ja-JP" altLang="en-US" sz="1050" kern="100" dirty="0">
                <a:latin typeface="ＭＳ ゴシック" panose="020B0609070205080204" pitchFamily="49" charset="-128"/>
                <a:ea typeface="ＭＳ ゴシック" panose="020B0609070205080204" pitchFamily="49" charset="-128"/>
                <a:cs typeface="Times New Roman" panose="02020603050405020304" pitchFamily="18" charset="0"/>
              </a:rPr>
              <a:t>，</a:t>
            </a:r>
            <a:r>
              <a:rPr lang="ja-JP" altLang="ja-JP" sz="1050" kern="100" dirty="0">
                <a:latin typeface="ＭＳ ゴシック" panose="020B0609070205080204" pitchFamily="49" charset="-128"/>
                <a:ea typeface="ＭＳ ゴシック" panose="020B0609070205080204" pitchFamily="49" charset="-128"/>
                <a:cs typeface="Times New Roman" panose="02020603050405020304" pitchFamily="18" charset="0"/>
              </a:rPr>
              <a:t>受講者様個人へ配布された資料であるため</a:t>
            </a:r>
            <a:r>
              <a:rPr lang="ja-JP" altLang="en-US" sz="1050" kern="100" dirty="0">
                <a:latin typeface="ＭＳ ゴシック" panose="020B0609070205080204" pitchFamily="49" charset="-128"/>
                <a:ea typeface="ＭＳ ゴシック" panose="020B0609070205080204" pitchFamily="49" charset="-128"/>
                <a:cs typeface="Times New Roman" panose="02020603050405020304" pitchFamily="18" charset="0"/>
              </a:rPr>
              <a:t>，</a:t>
            </a:r>
            <a:r>
              <a:rPr lang="ja-JP" altLang="ja-JP" sz="1050" kern="100" dirty="0">
                <a:latin typeface="ＭＳ ゴシック" panose="020B0609070205080204" pitchFamily="49" charset="-128"/>
                <a:ea typeface="ＭＳ ゴシック" panose="020B0609070205080204" pitchFamily="49" charset="-128"/>
                <a:cs typeface="Times New Roman" panose="02020603050405020304" pitchFamily="18" charset="0"/>
              </a:rPr>
              <a:t>私的利用（</a:t>
            </a:r>
            <a:r>
              <a:rPr lang="ja-JP" altLang="en-US" sz="1050" kern="100" dirty="0">
                <a:latin typeface="ＭＳ ゴシック" panose="020B0609070205080204" pitchFamily="49" charset="-128"/>
                <a:ea typeface="ＭＳ ゴシック" panose="020B0609070205080204" pitchFamily="49" charset="-128"/>
                <a:cs typeface="Times New Roman" panose="02020603050405020304" pitchFamily="18" charset="0"/>
              </a:rPr>
              <a:t>個人的に又は家庭内その他これに準ずる限られた範囲内において使用すること</a:t>
            </a:r>
            <a:r>
              <a:rPr lang="ja-JP" altLang="ja-JP" sz="1050" kern="100" dirty="0">
                <a:latin typeface="ＭＳ ゴシック" panose="020B0609070205080204" pitchFamily="49" charset="-128"/>
                <a:ea typeface="ＭＳ ゴシック" panose="020B0609070205080204" pitchFamily="49" charset="-128"/>
                <a:cs typeface="Times New Roman" panose="02020603050405020304" pitchFamily="18" charset="0"/>
              </a:rPr>
              <a:t>）の範囲外での無断転載、無断複製ならびに無断配布はご遠慮ください</a:t>
            </a:r>
            <a:r>
              <a:rPr lang="ja-JP" altLang="en-US" sz="1050" kern="100" dirty="0">
                <a:latin typeface="ＭＳ ゴシック" panose="020B0609070205080204" pitchFamily="49" charset="-128"/>
                <a:ea typeface="ＭＳ ゴシック" panose="020B0609070205080204" pitchFamily="49" charset="-128"/>
                <a:cs typeface="Times New Roman" panose="02020603050405020304" pitchFamily="18" charset="0"/>
              </a:rPr>
              <a:t>．</a:t>
            </a:r>
            <a:endParaRPr lang="ja-JP" altLang="ja-JP" sz="105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p:txBody>
      </p:sp>
      <p:grpSp>
        <p:nvGrpSpPr>
          <p:cNvPr id="7" name="グループ化 6"/>
          <p:cNvGrpSpPr/>
          <p:nvPr userDrawn="1"/>
        </p:nvGrpSpPr>
        <p:grpSpPr>
          <a:xfrm>
            <a:off x="7620000" y="5459272"/>
            <a:ext cx="1687198" cy="1571905"/>
            <a:chOff x="986501" y="1233201"/>
            <a:chExt cx="4285163" cy="4124717"/>
          </a:xfrm>
        </p:grpSpPr>
        <p:sp>
          <p:nvSpPr>
            <p:cNvPr id="8" name="円弧 7"/>
            <p:cNvSpPr/>
            <p:nvPr/>
          </p:nvSpPr>
          <p:spPr>
            <a:xfrm rot="16200000">
              <a:off x="967203" y="4350319"/>
              <a:ext cx="1026897" cy="988301"/>
            </a:xfrm>
            <a:prstGeom prst="arc">
              <a:avLst>
                <a:gd name="adj1" fmla="val 16200000"/>
                <a:gd name="adj2" fmla="val 5422902"/>
              </a:avLst>
            </a:prstGeom>
            <a:gradFill>
              <a:gsLst>
                <a:gs pos="0">
                  <a:schemeClr val="accent1">
                    <a:lumMod val="5000"/>
                    <a:lumOff val="95000"/>
                  </a:schemeClr>
                </a:gs>
                <a:gs pos="49000">
                  <a:srgbClr val="FFACC6"/>
                </a:gs>
                <a:gs pos="100000">
                  <a:srgbClr val="FF5EA5"/>
                </a:gs>
              </a:gsLst>
              <a:path path="circle">
                <a:fillToRect l="50000" t="50000" r="50000" b="50000"/>
              </a:path>
            </a:gradFill>
            <a:ln>
              <a:no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p>
          </p:txBody>
        </p:sp>
        <p:sp>
          <p:nvSpPr>
            <p:cNvPr id="9" name="円/楕円 8"/>
            <p:cNvSpPr/>
            <p:nvPr/>
          </p:nvSpPr>
          <p:spPr>
            <a:xfrm>
              <a:off x="1020228" y="3721960"/>
              <a:ext cx="1008112" cy="1008112"/>
            </a:xfrm>
            <a:prstGeom prst="ellipse">
              <a:avLst/>
            </a:prstGeom>
            <a:gradFill flip="none" rotWithShape="1">
              <a:gsLst>
                <a:gs pos="81000">
                  <a:srgbClr val="53BDFB"/>
                </a:gs>
                <a:gs pos="62000">
                  <a:srgbClr val="99DFF9"/>
                </a:gs>
                <a:gs pos="100000">
                  <a:srgbClr val="0C9BFC"/>
                </a:gs>
                <a:gs pos="0">
                  <a:schemeClr val="accent1">
                    <a:lumMod val="5000"/>
                    <a:lumOff val="95000"/>
                  </a:schemeClr>
                </a:gs>
              </a:gsLst>
              <a:path path="circle">
                <a:fillToRect l="50000" t="50000" r="50000" b="50000"/>
              </a:path>
              <a:tileRect/>
            </a:gradFill>
            <a:ln w="9525">
              <a:solidFill>
                <a:srgbClr val="33C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0" name="円/楕円 9"/>
            <p:cNvSpPr/>
            <p:nvPr/>
          </p:nvSpPr>
          <p:spPr>
            <a:xfrm>
              <a:off x="1091292" y="3397213"/>
              <a:ext cx="1008112" cy="1008112"/>
            </a:xfrm>
            <a:prstGeom prst="ellipse">
              <a:avLst/>
            </a:prstGeom>
            <a:gradFill flip="none" rotWithShape="1">
              <a:gsLst>
                <a:gs pos="0">
                  <a:schemeClr val="accent1">
                    <a:lumMod val="5000"/>
                    <a:lumOff val="95000"/>
                  </a:schemeClr>
                </a:gs>
                <a:gs pos="49000">
                  <a:srgbClr val="FFACC6"/>
                </a:gs>
                <a:gs pos="79000">
                  <a:srgbClr val="FF5EA5"/>
                </a:gs>
                <a:gs pos="100000">
                  <a:srgbClr val="FF3399"/>
                </a:gs>
              </a:gsLst>
              <a:path path="circle">
                <a:fillToRect l="50000" t="50000" r="50000" b="50000"/>
              </a:path>
              <a:tileRect/>
            </a:gradFill>
            <a:ln w="9525">
              <a:solidFill>
                <a:srgbClr val="FF66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1" name="円/楕円 10"/>
            <p:cNvSpPr/>
            <p:nvPr/>
          </p:nvSpPr>
          <p:spPr>
            <a:xfrm>
              <a:off x="1235308" y="2958068"/>
              <a:ext cx="1008112" cy="1008112"/>
            </a:xfrm>
            <a:prstGeom prst="ellipse">
              <a:avLst/>
            </a:prstGeom>
            <a:gradFill flip="none" rotWithShape="1">
              <a:gsLst>
                <a:gs pos="81000">
                  <a:srgbClr val="53BDFB"/>
                </a:gs>
                <a:gs pos="62000">
                  <a:srgbClr val="99DFF9"/>
                </a:gs>
                <a:gs pos="100000">
                  <a:srgbClr val="0C9BFC"/>
                </a:gs>
                <a:gs pos="0">
                  <a:schemeClr val="accent1">
                    <a:lumMod val="5000"/>
                    <a:lumOff val="95000"/>
                  </a:schemeClr>
                </a:gs>
              </a:gsLst>
              <a:path path="circle">
                <a:fillToRect l="50000" t="50000" r="50000" b="50000"/>
              </a:path>
              <a:tileRect/>
            </a:gradFill>
            <a:ln w="9525">
              <a:solidFill>
                <a:srgbClr val="33C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2" name="円/楕円 11"/>
            <p:cNvSpPr/>
            <p:nvPr/>
          </p:nvSpPr>
          <p:spPr>
            <a:xfrm>
              <a:off x="1480652" y="2542970"/>
              <a:ext cx="1008112" cy="1008112"/>
            </a:xfrm>
            <a:prstGeom prst="ellipse">
              <a:avLst/>
            </a:prstGeom>
            <a:gradFill flip="none" rotWithShape="1">
              <a:gsLst>
                <a:gs pos="0">
                  <a:schemeClr val="accent1">
                    <a:lumMod val="5000"/>
                    <a:lumOff val="95000"/>
                  </a:schemeClr>
                </a:gs>
                <a:gs pos="49000">
                  <a:srgbClr val="FFACC6"/>
                </a:gs>
                <a:gs pos="79000">
                  <a:srgbClr val="FF5EA5"/>
                </a:gs>
                <a:gs pos="100000">
                  <a:srgbClr val="FF3399"/>
                </a:gs>
              </a:gsLst>
              <a:path path="circle">
                <a:fillToRect l="50000" t="50000" r="50000" b="50000"/>
              </a:path>
              <a:tileRect/>
            </a:gradFill>
            <a:ln w="9525">
              <a:solidFill>
                <a:srgbClr val="FF66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3" name="円/楕円 12"/>
            <p:cNvSpPr/>
            <p:nvPr/>
          </p:nvSpPr>
          <p:spPr>
            <a:xfrm>
              <a:off x="1883380" y="2038914"/>
              <a:ext cx="1008112" cy="1008112"/>
            </a:xfrm>
            <a:prstGeom prst="ellipse">
              <a:avLst/>
            </a:prstGeom>
            <a:gradFill flip="none" rotWithShape="1">
              <a:gsLst>
                <a:gs pos="81000">
                  <a:srgbClr val="53BDFB"/>
                </a:gs>
                <a:gs pos="62000">
                  <a:srgbClr val="99DFF9"/>
                </a:gs>
                <a:gs pos="100000">
                  <a:srgbClr val="0C9BFC"/>
                </a:gs>
                <a:gs pos="0">
                  <a:schemeClr val="accent1">
                    <a:lumMod val="5000"/>
                    <a:lumOff val="95000"/>
                  </a:schemeClr>
                </a:gs>
              </a:gsLst>
              <a:path path="circle">
                <a:fillToRect l="50000" t="50000" r="50000" b="50000"/>
              </a:path>
              <a:tileRect/>
            </a:gradFill>
            <a:ln w="9525">
              <a:solidFill>
                <a:srgbClr val="33C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4" name="円/楕円 13"/>
            <p:cNvSpPr/>
            <p:nvPr/>
          </p:nvSpPr>
          <p:spPr>
            <a:xfrm>
              <a:off x="2387436" y="1674394"/>
              <a:ext cx="1008112" cy="1008112"/>
            </a:xfrm>
            <a:prstGeom prst="ellipse">
              <a:avLst/>
            </a:prstGeom>
            <a:gradFill flip="none" rotWithShape="1">
              <a:gsLst>
                <a:gs pos="0">
                  <a:schemeClr val="accent1">
                    <a:lumMod val="5000"/>
                    <a:lumOff val="95000"/>
                  </a:schemeClr>
                </a:gs>
                <a:gs pos="49000">
                  <a:srgbClr val="FFACC6"/>
                </a:gs>
                <a:gs pos="79000">
                  <a:srgbClr val="FF5EA5"/>
                </a:gs>
                <a:gs pos="100000">
                  <a:srgbClr val="FF3399"/>
                </a:gs>
              </a:gsLst>
              <a:path path="circle">
                <a:fillToRect l="50000" t="50000" r="50000" b="50000"/>
              </a:path>
              <a:tileRect/>
            </a:gradFill>
            <a:ln w="9525">
              <a:solidFill>
                <a:srgbClr val="FF66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5" name="円/楕円 14"/>
            <p:cNvSpPr/>
            <p:nvPr/>
          </p:nvSpPr>
          <p:spPr>
            <a:xfrm>
              <a:off x="2946614" y="1387215"/>
              <a:ext cx="1008112" cy="1008112"/>
            </a:xfrm>
            <a:prstGeom prst="ellipse">
              <a:avLst/>
            </a:prstGeom>
            <a:gradFill flip="none" rotWithShape="1">
              <a:gsLst>
                <a:gs pos="81000">
                  <a:srgbClr val="53BDFB"/>
                </a:gs>
                <a:gs pos="62000">
                  <a:srgbClr val="99DFF9"/>
                </a:gs>
                <a:gs pos="100000">
                  <a:srgbClr val="0C9BFC"/>
                </a:gs>
                <a:gs pos="0">
                  <a:schemeClr val="accent1">
                    <a:lumMod val="5000"/>
                    <a:lumOff val="95000"/>
                  </a:schemeClr>
                </a:gs>
              </a:gsLst>
              <a:path path="circle">
                <a:fillToRect l="50000" t="50000" r="50000" b="50000"/>
              </a:path>
              <a:tileRect/>
            </a:gradFill>
            <a:ln w="9525">
              <a:solidFill>
                <a:srgbClr val="33C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6" name="円/楕円 15"/>
            <p:cNvSpPr/>
            <p:nvPr/>
          </p:nvSpPr>
          <p:spPr>
            <a:xfrm>
              <a:off x="3598975" y="1241397"/>
              <a:ext cx="1008112" cy="1008112"/>
            </a:xfrm>
            <a:prstGeom prst="ellipse">
              <a:avLst/>
            </a:prstGeom>
            <a:gradFill flip="none" rotWithShape="1">
              <a:gsLst>
                <a:gs pos="0">
                  <a:schemeClr val="accent1">
                    <a:lumMod val="5000"/>
                    <a:lumOff val="95000"/>
                  </a:schemeClr>
                </a:gs>
                <a:gs pos="49000">
                  <a:srgbClr val="FFACC6"/>
                </a:gs>
                <a:gs pos="79000">
                  <a:srgbClr val="FF5EA5"/>
                </a:gs>
                <a:gs pos="100000">
                  <a:srgbClr val="FF3399"/>
                </a:gs>
              </a:gsLst>
              <a:path path="circle">
                <a:fillToRect l="50000" t="50000" r="50000" b="50000"/>
              </a:path>
              <a:tileRect/>
            </a:gradFill>
            <a:ln w="9525">
              <a:solidFill>
                <a:srgbClr val="FF66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7" name="円弧 16"/>
            <p:cNvSpPr/>
            <p:nvPr/>
          </p:nvSpPr>
          <p:spPr>
            <a:xfrm rot="10800000">
              <a:off x="4097427" y="1233201"/>
              <a:ext cx="1174237" cy="1010955"/>
            </a:xfrm>
            <a:prstGeom prst="arc">
              <a:avLst>
                <a:gd name="adj1" fmla="val 16199988"/>
                <a:gd name="adj2" fmla="val 5355203"/>
              </a:avLst>
            </a:prstGeom>
            <a:gradFill flip="none" rotWithShape="1">
              <a:gsLst>
                <a:gs pos="50000">
                  <a:srgbClr val="90D4F9"/>
                </a:gs>
                <a:gs pos="0">
                  <a:schemeClr val="accent1">
                    <a:lumMod val="5000"/>
                    <a:lumOff val="95000"/>
                  </a:schemeClr>
                </a:gs>
                <a:gs pos="100000">
                  <a:srgbClr val="33CCFF"/>
                </a:gs>
              </a:gsLst>
              <a:path path="circle">
                <a:fillToRect l="50000" t="50000" r="50000" b="50000"/>
              </a:path>
              <a:tileRect/>
            </a:gradFill>
            <a:ln>
              <a:no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p>
          </p:txBody>
        </p:sp>
      </p:grpSp>
      <p:sp>
        <p:nvSpPr>
          <p:cNvPr id="19" name="テキスト ボックス 1"/>
          <p:cNvSpPr txBox="1">
            <a:spLocks noChangeArrowheads="1"/>
          </p:cNvSpPr>
          <p:nvPr userDrawn="1"/>
        </p:nvSpPr>
        <p:spPr bwMode="auto">
          <a:xfrm>
            <a:off x="1012561" y="2708920"/>
            <a:ext cx="7183437" cy="769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b="1">
                <a:solidFill>
                  <a:schemeClr val="tx1"/>
                </a:solidFill>
                <a:latin typeface="Times New Roman" panose="02020603050405020304" pitchFamily="18" charset="0"/>
                <a:ea typeface="ＭＳ Ｐゴシック" panose="020B0600070205080204" pitchFamily="50" charset="-128"/>
              </a:defRPr>
            </a:lvl1pPr>
            <a:lvl2pPr marL="742950" indent="-285750">
              <a:defRPr kumimoji="1" b="1">
                <a:solidFill>
                  <a:schemeClr val="tx1"/>
                </a:solidFill>
                <a:latin typeface="Times New Roman" panose="02020603050405020304" pitchFamily="18" charset="0"/>
                <a:ea typeface="ＭＳ Ｐゴシック" panose="020B0600070205080204" pitchFamily="50" charset="-128"/>
              </a:defRPr>
            </a:lvl2pPr>
            <a:lvl3pPr marL="1143000" indent="-228600">
              <a:defRPr kumimoji="1" b="1">
                <a:solidFill>
                  <a:schemeClr val="tx1"/>
                </a:solidFill>
                <a:latin typeface="Times New Roman" panose="02020603050405020304" pitchFamily="18" charset="0"/>
                <a:ea typeface="ＭＳ Ｐゴシック" panose="020B0600070205080204" pitchFamily="50" charset="-128"/>
              </a:defRPr>
            </a:lvl3pPr>
            <a:lvl4pPr marL="1600200" indent="-228600">
              <a:defRPr kumimoji="1" b="1">
                <a:solidFill>
                  <a:schemeClr val="tx1"/>
                </a:solidFill>
                <a:latin typeface="Times New Roman" panose="02020603050405020304" pitchFamily="18" charset="0"/>
                <a:ea typeface="ＭＳ Ｐゴシック" panose="020B0600070205080204" pitchFamily="50" charset="-128"/>
              </a:defRPr>
            </a:lvl4pPr>
            <a:lvl5pPr marL="2057400" indent="-228600">
              <a:defRPr kumimoji="1" b="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b="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b="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b="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b="1">
                <a:solidFill>
                  <a:schemeClr val="tx1"/>
                </a:solidFill>
                <a:latin typeface="Times New Roman" panose="02020603050405020304" pitchFamily="18" charset="0"/>
                <a:ea typeface="ＭＳ Ｐゴシック" panose="020B0600070205080204" pitchFamily="50" charset="-128"/>
              </a:defRPr>
            </a:lvl9pPr>
          </a:lstStyle>
          <a:p>
            <a:pPr algn="ctr"/>
            <a:r>
              <a:rPr lang="ja-JP" altLang="en-US" sz="4400" dirty="0"/>
              <a:t>ご清聴ありがとうございました</a:t>
            </a:r>
          </a:p>
        </p:txBody>
      </p:sp>
      <p:sp>
        <p:nvSpPr>
          <p:cNvPr id="20" name="コンテンツ プレースホルダー 2"/>
          <p:cNvSpPr txBox="1">
            <a:spLocks/>
          </p:cNvSpPr>
          <p:nvPr userDrawn="1"/>
        </p:nvSpPr>
        <p:spPr>
          <a:xfrm>
            <a:off x="1732271" y="5575663"/>
            <a:ext cx="6082291" cy="525479"/>
          </a:xfrm>
          <a:prstGeom prst="rect">
            <a:avLst/>
          </a:prstGeom>
        </p:spPr>
        <p:txBody>
          <a:bodyPr vert="horz" lIns="91440" tIns="45720" rIns="91440" bIns="45720" rtlCol="0" anchor="ctr">
            <a:noAutofit/>
          </a:bodyPr>
          <a:lstStyle>
            <a:lvl1pPr marL="306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kumimoji="1" sz="1800" kern="1200">
                <a:solidFill>
                  <a:schemeClr val="bg2">
                    <a:lumMod val="25000"/>
                  </a:schemeClr>
                </a:solidFill>
                <a:latin typeface="+mn-lt"/>
                <a:ea typeface="+mn-ea"/>
                <a:cs typeface="+mn-cs"/>
              </a:defRPr>
            </a:lvl1pPr>
            <a:lvl2pPr marL="630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kumimoji="1" sz="1600" kern="1200">
                <a:solidFill>
                  <a:schemeClr val="bg2">
                    <a:lumMod val="25000"/>
                  </a:schemeClr>
                </a:solidFill>
                <a:latin typeface="+mn-lt"/>
                <a:ea typeface="+mn-ea"/>
                <a:cs typeface="+mn-cs"/>
              </a:defRPr>
            </a:lvl2pPr>
            <a:lvl3pPr marL="900000" indent="-270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kumimoji="1" sz="1400" kern="1200">
                <a:solidFill>
                  <a:schemeClr val="bg2">
                    <a:lumMod val="25000"/>
                  </a:schemeClr>
                </a:solidFill>
                <a:latin typeface="+mn-lt"/>
                <a:ea typeface="+mn-ea"/>
                <a:cs typeface="+mn-cs"/>
              </a:defRPr>
            </a:lvl3pPr>
            <a:lvl4pPr marL="124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kumimoji="1" sz="1200" kern="1200">
                <a:solidFill>
                  <a:schemeClr val="bg2">
                    <a:lumMod val="25000"/>
                  </a:schemeClr>
                </a:solidFill>
                <a:latin typeface="+mn-lt"/>
                <a:ea typeface="+mn-ea"/>
                <a:cs typeface="+mn-cs"/>
              </a:defRPr>
            </a:lvl4pPr>
            <a:lvl5pPr marL="160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kumimoji="1" sz="1200" kern="1200">
                <a:solidFill>
                  <a:schemeClr val="bg2">
                    <a:lumMod val="25000"/>
                  </a:schemeClr>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kumimoji="1"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kumimoji="1"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kumimoji="1"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kumimoji="1" sz="1200" kern="1200">
                <a:solidFill>
                  <a:schemeClr val="tx2"/>
                </a:solidFill>
                <a:latin typeface="+mn-lt"/>
                <a:ea typeface="+mn-ea"/>
                <a:cs typeface="+mn-cs"/>
              </a:defRPr>
            </a:lvl9pPr>
          </a:lstStyle>
          <a:p>
            <a:pPr marL="0" indent="0">
              <a:buFont typeface="Wingdings 2" panose="05020102010507070707" pitchFamily="18" charset="2"/>
              <a:buNone/>
            </a:pPr>
            <a:r>
              <a:rPr lang="ja-JP" altLang="en-US" sz="2000" b="1" dirty="0">
                <a:latin typeface="HG丸ｺﾞｼｯｸM-PRO" panose="020F0600000000000000" pitchFamily="50" charset="-128"/>
                <a:ea typeface="HG丸ｺﾞｼｯｸM-PRO" panose="020F0600000000000000" pitchFamily="50" charset="-128"/>
              </a:rPr>
              <a:t>一般社団法人　</a:t>
            </a:r>
            <a:r>
              <a:rPr lang="ja-JP" altLang="en-US" sz="2800" b="1" dirty="0">
                <a:latin typeface="HG丸ｺﾞｼｯｸM-PRO" panose="020F0600000000000000" pitchFamily="50" charset="-128"/>
                <a:ea typeface="HG丸ｺﾞｼｯｸM-PRO" panose="020F0600000000000000" pitchFamily="50" charset="-128"/>
              </a:rPr>
              <a:t>日本トライボロジー学会</a:t>
            </a:r>
          </a:p>
        </p:txBody>
      </p:sp>
    </p:spTree>
    <p:extLst>
      <p:ext uri="{BB962C8B-B14F-4D97-AF65-F5344CB8AC3E}">
        <p14:creationId xmlns:p14="http://schemas.microsoft.com/office/powerpoint/2010/main" val="22047443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タイトルのみ">
    <p:spTree>
      <p:nvGrpSpPr>
        <p:cNvPr id="1" name=""/>
        <p:cNvGrpSpPr/>
        <p:nvPr/>
      </p:nvGrpSpPr>
      <p:grpSpPr>
        <a:xfrm>
          <a:off x="0" y="0"/>
          <a:ext cx="0" cy="0"/>
          <a:chOff x="0" y="0"/>
          <a:chExt cx="0" cy="0"/>
        </a:xfrm>
      </p:grpSpPr>
      <p:sp>
        <p:nvSpPr>
          <p:cNvPr id="5" name="Rectangle 6"/>
          <p:cNvSpPr>
            <a:spLocks noGrp="1" noChangeArrowheads="1"/>
          </p:cNvSpPr>
          <p:nvPr>
            <p:ph type="sldNum" sz="quarter" idx="12"/>
          </p:nvPr>
        </p:nvSpPr>
        <p:spPr>
          <a:ln/>
        </p:spPr>
        <p:txBody>
          <a:bodyPr/>
          <a:lstStyle>
            <a:lvl1pPr>
              <a:defRPr/>
            </a:lvl1pPr>
          </a:lstStyle>
          <a:p>
            <a:pPr>
              <a:defRPr/>
            </a:pPr>
            <a:fld id="{01BDA3F9-1E95-4CAC-830A-06BDC22F359D}" type="slidenum">
              <a:rPr lang="ja-JP" altLang="en-US"/>
              <a:pPr>
                <a:defRPr/>
              </a:pPr>
              <a:t>‹#›</a:t>
            </a:fld>
            <a:endParaRPr lang="en-US" altLang="ja-JP" dirty="0"/>
          </a:p>
        </p:txBody>
      </p:sp>
      <p:sp>
        <p:nvSpPr>
          <p:cNvPr id="6" name="正方形/長方形 5"/>
          <p:cNvSpPr/>
          <p:nvPr userDrawn="1"/>
        </p:nvSpPr>
        <p:spPr>
          <a:xfrm>
            <a:off x="1700686" y="6168454"/>
            <a:ext cx="5946011" cy="577081"/>
          </a:xfrm>
          <a:prstGeom prst="rect">
            <a:avLst/>
          </a:prstGeom>
          <a:solidFill>
            <a:schemeClr val="bg1"/>
          </a:solidFill>
        </p:spPr>
        <p:txBody>
          <a:bodyPr wrap="square">
            <a:spAutoFit/>
          </a:bodyPr>
          <a:lstStyle/>
          <a:p>
            <a:pPr algn="just">
              <a:spcAft>
                <a:spcPts val="0"/>
              </a:spcAft>
              <a:tabLst>
                <a:tab pos="601980" algn="l"/>
              </a:tabLst>
            </a:pPr>
            <a:r>
              <a:rPr lang="ja-JP" altLang="ja-JP" sz="1050" kern="100" dirty="0">
                <a:latin typeface="ＭＳ ゴシック" panose="020B0609070205080204" pitchFamily="49" charset="-128"/>
                <a:ea typeface="ＭＳ ゴシック" panose="020B0609070205080204" pitchFamily="49" charset="-128"/>
                <a:cs typeface="Times New Roman" panose="02020603050405020304" pitchFamily="18" charset="0"/>
              </a:rPr>
              <a:t>本資料は</a:t>
            </a:r>
            <a:r>
              <a:rPr lang="ja-JP" altLang="en-US" sz="1050" kern="100" dirty="0">
                <a:latin typeface="ＭＳ ゴシック" panose="020B0609070205080204" pitchFamily="49" charset="-128"/>
                <a:ea typeface="ＭＳ ゴシック" panose="020B0609070205080204" pitchFamily="49" charset="-128"/>
                <a:cs typeface="Times New Roman" panose="02020603050405020304" pitchFamily="18" charset="0"/>
              </a:rPr>
              <a:t>，日本</a:t>
            </a:r>
            <a:r>
              <a:rPr lang="ja-JP" altLang="ja-JP" sz="1050" kern="100" dirty="0">
                <a:latin typeface="ＭＳ ゴシック" panose="020B0609070205080204" pitchFamily="49" charset="-128"/>
                <a:ea typeface="ＭＳ ゴシック" panose="020B0609070205080204" pitchFamily="49" charset="-128"/>
                <a:cs typeface="Times New Roman" panose="02020603050405020304" pitchFamily="18" charset="0"/>
              </a:rPr>
              <a:t>トライボロジー学会主催の</a:t>
            </a:r>
            <a:r>
              <a:rPr lang="ja-JP" altLang="en-US" sz="1050" kern="100" dirty="0">
                <a:latin typeface="ＭＳ ゴシック" panose="020B0609070205080204" pitchFamily="49" charset="-128"/>
                <a:ea typeface="ＭＳ ゴシック" panose="020B0609070205080204" pitchFamily="49" charset="-128"/>
                <a:cs typeface="Times New Roman" panose="02020603050405020304" pitchFamily="18" charset="0"/>
              </a:rPr>
              <a:t>講習会・セミナー</a:t>
            </a:r>
            <a:r>
              <a:rPr lang="ja-JP" altLang="ja-JP" sz="1050" kern="100" dirty="0">
                <a:latin typeface="ＭＳ ゴシック" panose="020B0609070205080204" pitchFamily="49" charset="-128"/>
                <a:ea typeface="ＭＳ ゴシック" panose="020B0609070205080204" pitchFamily="49" charset="-128"/>
                <a:cs typeface="Times New Roman" panose="02020603050405020304" pitchFamily="18" charset="0"/>
              </a:rPr>
              <a:t>用の教材として</a:t>
            </a:r>
            <a:r>
              <a:rPr lang="ja-JP" altLang="en-US" sz="1050" kern="100" dirty="0">
                <a:latin typeface="ＭＳ ゴシック" panose="020B0609070205080204" pitchFamily="49" charset="-128"/>
                <a:ea typeface="ＭＳ ゴシック" panose="020B0609070205080204" pitchFamily="49" charset="-128"/>
                <a:cs typeface="Times New Roman" panose="02020603050405020304" pitchFamily="18" charset="0"/>
              </a:rPr>
              <a:t>，</a:t>
            </a:r>
            <a:r>
              <a:rPr lang="ja-JP" altLang="ja-JP" sz="1050" kern="100" dirty="0">
                <a:latin typeface="ＭＳ ゴシック" panose="020B0609070205080204" pitchFamily="49" charset="-128"/>
                <a:ea typeface="ＭＳ ゴシック" panose="020B0609070205080204" pitchFamily="49" charset="-128"/>
                <a:cs typeface="Times New Roman" panose="02020603050405020304" pitchFamily="18" charset="0"/>
              </a:rPr>
              <a:t>受講者様個人へ配布された資料であるため</a:t>
            </a:r>
            <a:r>
              <a:rPr lang="ja-JP" altLang="en-US" sz="1050" kern="100" dirty="0">
                <a:latin typeface="ＭＳ ゴシック" panose="020B0609070205080204" pitchFamily="49" charset="-128"/>
                <a:ea typeface="ＭＳ ゴシック" panose="020B0609070205080204" pitchFamily="49" charset="-128"/>
                <a:cs typeface="Times New Roman" panose="02020603050405020304" pitchFamily="18" charset="0"/>
              </a:rPr>
              <a:t>，</a:t>
            </a:r>
            <a:r>
              <a:rPr lang="ja-JP" altLang="ja-JP" sz="1050" kern="100" dirty="0">
                <a:latin typeface="ＭＳ ゴシック" panose="020B0609070205080204" pitchFamily="49" charset="-128"/>
                <a:ea typeface="ＭＳ ゴシック" panose="020B0609070205080204" pitchFamily="49" charset="-128"/>
                <a:cs typeface="Times New Roman" panose="02020603050405020304" pitchFamily="18" charset="0"/>
              </a:rPr>
              <a:t>私的利用（</a:t>
            </a:r>
            <a:r>
              <a:rPr lang="ja-JP" altLang="en-US" sz="1050" kern="100" dirty="0">
                <a:latin typeface="ＭＳ ゴシック" panose="020B0609070205080204" pitchFamily="49" charset="-128"/>
                <a:ea typeface="ＭＳ ゴシック" panose="020B0609070205080204" pitchFamily="49" charset="-128"/>
                <a:cs typeface="Times New Roman" panose="02020603050405020304" pitchFamily="18" charset="0"/>
              </a:rPr>
              <a:t>個人的に又は家庭内その他これに準ずる限られた範囲内において使用すること</a:t>
            </a:r>
            <a:r>
              <a:rPr lang="ja-JP" altLang="ja-JP" sz="1050" kern="100" dirty="0">
                <a:latin typeface="ＭＳ ゴシック" panose="020B0609070205080204" pitchFamily="49" charset="-128"/>
                <a:ea typeface="ＭＳ ゴシック" panose="020B0609070205080204" pitchFamily="49" charset="-128"/>
                <a:cs typeface="Times New Roman" panose="02020603050405020304" pitchFamily="18" charset="0"/>
              </a:rPr>
              <a:t>）の範囲外での無断転載、無断複製ならびに無断配布はご遠慮ください</a:t>
            </a:r>
            <a:r>
              <a:rPr lang="ja-JP" altLang="en-US" sz="1050" kern="100" dirty="0">
                <a:latin typeface="ＭＳ ゴシック" panose="020B0609070205080204" pitchFamily="49" charset="-128"/>
                <a:ea typeface="ＭＳ ゴシック" panose="020B0609070205080204" pitchFamily="49" charset="-128"/>
                <a:cs typeface="Times New Roman" panose="02020603050405020304" pitchFamily="18" charset="0"/>
              </a:rPr>
              <a:t>．</a:t>
            </a:r>
            <a:endParaRPr lang="ja-JP" altLang="ja-JP" sz="105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p:txBody>
      </p:sp>
      <p:grpSp>
        <p:nvGrpSpPr>
          <p:cNvPr id="7" name="グループ化 6"/>
          <p:cNvGrpSpPr/>
          <p:nvPr userDrawn="1"/>
        </p:nvGrpSpPr>
        <p:grpSpPr>
          <a:xfrm>
            <a:off x="7620000" y="5459272"/>
            <a:ext cx="1687198" cy="1571905"/>
            <a:chOff x="986501" y="1233201"/>
            <a:chExt cx="4285163" cy="4124717"/>
          </a:xfrm>
        </p:grpSpPr>
        <p:sp>
          <p:nvSpPr>
            <p:cNvPr id="8" name="円弧 7"/>
            <p:cNvSpPr/>
            <p:nvPr/>
          </p:nvSpPr>
          <p:spPr>
            <a:xfrm rot="16200000">
              <a:off x="967203" y="4350319"/>
              <a:ext cx="1026897" cy="988301"/>
            </a:xfrm>
            <a:prstGeom prst="arc">
              <a:avLst>
                <a:gd name="adj1" fmla="val 16200000"/>
                <a:gd name="adj2" fmla="val 5422902"/>
              </a:avLst>
            </a:prstGeom>
            <a:gradFill>
              <a:gsLst>
                <a:gs pos="0">
                  <a:schemeClr val="accent1">
                    <a:lumMod val="5000"/>
                    <a:lumOff val="95000"/>
                  </a:schemeClr>
                </a:gs>
                <a:gs pos="49000">
                  <a:srgbClr val="FFACC6"/>
                </a:gs>
                <a:gs pos="100000">
                  <a:srgbClr val="FF5EA5"/>
                </a:gs>
              </a:gsLst>
              <a:path path="circle">
                <a:fillToRect l="50000" t="50000" r="50000" b="50000"/>
              </a:path>
            </a:gradFill>
            <a:ln>
              <a:no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p>
          </p:txBody>
        </p:sp>
        <p:sp>
          <p:nvSpPr>
            <p:cNvPr id="9" name="円/楕円 8"/>
            <p:cNvSpPr/>
            <p:nvPr/>
          </p:nvSpPr>
          <p:spPr>
            <a:xfrm>
              <a:off x="1020228" y="3721960"/>
              <a:ext cx="1008112" cy="1008112"/>
            </a:xfrm>
            <a:prstGeom prst="ellipse">
              <a:avLst/>
            </a:prstGeom>
            <a:gradFill flip="none" rotWithShape="1">
              <a:gsLst>
                <a:gs pos="81000">
                  <a:srgbClr val="53BDFB"/>
                </a:gs>
                <a:gs pos="62000">
                  <a:srgbClr val="99DFF9"/>
                </a:gs>
                <a:gs pos="100000">
                  <a:srgbClr val="0C9BFC"/>
                </a:gs>
                <a:gs pos="0">
                  <a:schemeClr val="accent1">
                    <a:lumMod val="5000"/>
                    <a:lumOff val="95000"/>
                  </a:schemeClr>
                </a:gs>
              </a:gsLst>
              <a:path path="circle">
                <a:fillToRect l="50000" t="50000" r="50000" b="50000"/>
              </a:path>
              <a:tileRect/>
            </a:gradFill>
            <a:ln w="9525">
              <a:solidFill>
                <a:srgbClr val="33C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0" name="円/楕円 9"/>
            <p:cNvSpPr/>
            <p:nvPr/>
          </p:nvSpPr>
          <p:spPr>
            <a:xfrm>
              <a:off x="1091292" y="3397213"/>
              <a:ext cx="1008112" cy="1008112"/>
            </a:xfrm>
            <a:prstGeom prst="ellipse">
              <a:avLst/>
            </a:prstGeom>
            <a:gradFill flip="none" rotWithShape="1">
              <a:gsLst>
                <a:gs pos="0">
                  <a:schemeClr val="accent1">
                    <a:lumMod val="5000"/>
                    <a:lumOff val="95000"/>
                  </a:schemeClr>
                </a:gs>
                <a:gs pos="49000">
                  <a:srgbClr val="FFACC6"/>
                </a:gs>
                <a:gs pos="79000">
                  <a:srgbClr val="FF5EA5"/>
                </a:gs>
                <a:gs pos="100000">
                  <a:srgbClr val="FF3399"/>
                </a:gs>
              </a:gsLst>
              <a:path path="circle">
                <a:fillToRect l="50000" t="50000" r="50000" b="50000"/>
              </a:path>
              <a:tileRect/>
            </a:gradFill>
            <a:ln w="9525">
              <a:solidFill>
                <a:srgbClr val="FF66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1" name="円/楕円 10"/>
            <p:cNvSpPr/>
            <p:nvPr/>
          </p:nvSpPr>
          <p:spPr>
            <a:xfrm>
              <a:off x="1235308" y="2958068"/>
              <a:ext cx="1008112" cy="1008112"/>
            </a:xfrm>
            <a:prstGeom prst="ellipse">
              <a:avLst/>
            </a:prstGeom>
            <a:gradFill flip="none" rotWithShape="1">
              <a:gsLst>
                <a:gs pos="81000">
                  <a:srgbClr val="53BDFB"/>
                </a:gs>
                <a:gs pos="62000">
                  <a:srgbClr val="99DFF9"/>
                </a:gs>
                <a:gs pos="100000">
                  <a:srgbClr val="0C9BFC"/>
                </a:gs>
                <a:gs pos="0">
                  <a:schemeClr val="accent1">
                    <a:lumMod val="5000"/>
                    <a:lumOff val="95000"/>
                  </a:schemeClr>
                </a:gs>
              </a:gsLst>
              <a:path path="circle">
                <a:fillToRect l="50000" t="50000" r="50000" b="50000"/>
              </a:path>
              <a:tileRect/>
            </a:gradFill>
            <a:ln w="9525">
              <a:solidFill>
                <a:srgbClr val="33C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2" name="円/楕円 11"/>
            <p:cNvSpPr/>
            <p:nvPr/>
          </p:nvSpPr>
          <p:spPr>
            <a:xfrm>
              <a:off x="1480652" y="2542970"/>
              <a:ext cx="1008112" cy="1008112"/>
            </a:xfrm>
            <a:prstGeom prst="ellipse">
              <a:avLst/>
            </a:prstGeom>
            <a:gradFill flip="none" rotWithShape="1">
              <a:gsLst>
                <a:gs pos="0">
                  <a:schemeClr val="accent1">
                    <a:lumMod val="5000"/>
                    <a:lumOff val="95000"/>
                  </a:schemeClr>
                </a:gs>
                <a:gs pos="49000">
                  <a:srgbClr val="FFACC6"/>
                </a:gs>
                <a:gs pos="79000">
                  <a:srgbClr val="FF5EA5"/>
                </a:gs>
                <a:gs pos="100000">
                  <a:srgbClr val="FF3399"/>
                </a:gs>
              </a:gsLst>
              <a:path path="circle">
                <a:fillToRect l="50000" t="50000" r="50000" b="50000"/>
              </a:path>
              <a:tileRect/>
            </a:gradFill>
            <a:ln w="9525">
              <a:solidFill>
                <a:srgbClr val="FF66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3" name="円/楕円 12"/>
            <p:cNvSpPr/>
            <p:nvPr/>
          </p:nvSpPr>
          <p:spPr>
            <a:xfrm>
              <a:off x="1883380" y="2038914"/>
              <a:ext cx="1008112" cy="1008112"/>
            </a:xfrm>
            <a:prstGeom prst="ellipse">
              <a:avLst/>
            </a:prstGeom>
            <a:gradFill flip="none" rotWithShape="1">
              <a:gsLst>
                <a:gs pos="81000">
                  <a:srgbClr val="53BDFB"/>
                </a:gs>
                <a:gs pos="62000">
                  <a:srgbClr val="99DFF9"/>
                </a:gs>
                <a:gs pos="100000">
                  <a:srgbClr val="0C9BFC"/>
                </a:gs>
                <a:gs pos="0">
                  <a:schemeClr val="accent1">
                    <a:lumMod val="5000"/>
                    <a:lumOff val="95000"/>
                  </a:schemeClr>
                </a:gs>
              </a:gsLst>
              <a:path path="circle">
                <a:fillToRect l="50000" t="50000" r="50000" b="50000"/>
              </a:path>
              <a:tileRect/>
            </a:gradFill>
            <a:ln w="9525">
              <a:solidFill>
                <a:srgbClr val="33C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4" name="円/楕円 13"/>
            <p:cNvSpPr/>
            <p:nvPr/>
          </p:nvSpPr>
          <p:spPr>
            <a:xfrm>
              <a:off x="2387436" y="1674394"/>
              <a:ext cx="1008112" cy="1008112"/>
            </a:xfrm>
            <a:prstGeom prst="ellipse">
              <a:avLst/>
            </a:prstGeom>
            <a:gradFill flip="none" rotWithShape="1">
              <a:gsLst>
                <a:gs pos="0">
                  <a:schemeClr val="accent1">
                    <a:lumMod val="5000"/>
                    <a:lumOff val="95000"/>
                  </a:schemeClr>
                </a:gs>
                <a:gs pos="49000">
                  <a:srgbClr val="FFACC6"/>
                </a:gs>
                <a:gs pos="79000">
                  <a:srgbClr val="FF5EA5"/>
                </a:gs>
                <a:gs pos="100000">
                  <a:srgbClr val="FF3399"/>
                </a:gs>
              </a:gsLst>
              <a:path path="circle">
                <a:fillToRect l="50000" t="50000" r="50000" b="50000"/>
              </a:path>
              <a:tileRect/>
            </a:gradFill>
            <a:ln w="9525">
              <a:solidFill>
                <a:srgbClr val="FF66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5" name="円/楕円 14"/>
            <p:cNvSpPr/>
            <p:nvPr/>
          </p:nvSpPr>
          <p:spPr>
            <a:xfrm>
              <a:off x="2946614" y="1387215"/>
              <a:ext cx="1008112" cy="1008112"/>
            </a:xfrm>
            <a:prstGeom prst="ellipse">
              <a:avLst/>
            </a:prstGeom>
            <a:gradFill flip="none" rotWithShape="1">
              <a:gsLst>
                <a:gs pos="81000">
                  <a:srgbClr val="53BDFB"/>
                </a:gs>
                <a:gs pos="62000">
                  <a:srgbClr val="99DFF9"/>
                </a:gs>
                <a:gs pos="100000">
                  <a:srgbClr val="0C9BFC"/>
                </a:gs>
                <a:gs pos="0">
                  <a:schemeClr val="accent1">
                    <a:lumMod val="5000"/>
                    <a:lumOff val="95000"/>
                  </a:schemeClr>
                </a:gs>
              </a:gsLst>
              <a:path path="circle">
                <a:fillToRect l="50000" t="50000" r="50000" b="50000"/>
              </a:path>
              <a:tileRect/>
            </a:gradFill>
            <a:ln w="9525">
              <a:solidFill>
                <a:srgbClr val="33C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6" name="円/楕円 15"/>
            <p:cNvSpPr/>
            <p:nvPr/>
          </p:nvSpPr>
          <p:spPr>
            <a:xfrm>
              <a:off x="3598975" y="1241397"/>
              <a:ext cx="1008112" cy="1008112"/>
            </a:xfrm>
            <a:prstGeom prst="ellipse">
              <a:avLst/>
            </a:prstGeom>
            <a:gradFill flip="none" rotWithShape="1">
              <a:gsLst>
                <a:gs pos="0">
                  <a:schemeClr val="accent1">
                    <a:lumMod val="5000"/>
                    <a:lumOff val="95000"/>
                  </a:schemeClr>
                </a:gs>
                <a:gs pos="49000">
                  <a:srgbClr val="FFACC6"/>
                </a:gs>
                <a:gs pos="79000">
                  <a:srgbClr val="FF5EA5"/>
                </a:gs>
                <a:gs pos="100000">
                  <a:srgbClr val="FF3399"/>
                </a:gs>
              </a:gsLst>
              <a:path path="circle">
                <a:fillToRect l="50000" t="50000" r="50000" b="50000"/>
              </a:path>
              <a:tileRect/>
            </a:gradFill>
            <a:ln w="9525">
              <a:solidFill>
                <a:srgbClr val="FF66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7" name="円弧 16"/>
            <p:cNvSpPr/>
            <p:nvPr/>
          </p:nvSpPr>
          <p:spPr>
            <a:xfrm rot="10800000">
              <a:off x="4097427" y="1233201"/>
              <a:ext cx="1174237" cy="1010955"/>
            </a:xfrm>
            <a:prstGeom prst="arc">
              <a:avLst>
                <a:gd name="adj1" fmla="val 16199988"/>
                <a:gd name="adj2" fmla="val 5355203"/>
              </a:avLst>
            </a:prstGeom>
            <a:gradFill flip="none" rotWithShape="1">
              <a:gsLst>
                <a:gs pos="50000">
                  <a:srgbClr val="90D4F9"/>
                </a:gs>
                <a:gs pos="0">
                  <a:schemeClr val="accent1">
                    <a:lumMod val="5000"/>
                    <a:lumOff val="95000"/>
                  </a:schemeClr>
                </a:gs>
                <a:gs pos="100000">
                  <a:srgbClr val="33CCFF"/>
                </a:gs>
              </a:gsLst>
              <a:path path="circle">
                <a:fillToRect l="50000" t="50000" r="50000" b="50000"/>
              </a:path>
              <a:tileRect/>
            </a:gradFill>
            <a:ln>
              <a:no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p>
          </p:txBody>
        </p:sp>
      </p:grpSp>
      <p:sp>
        <p:nvSpPr>
          <p:cNvPr id="18" name="コンテンツ プレースホルダー 2"/>
          <p:cNvSpPr txBox="1">
            <a:spLocks/>
          </p:cNvSpPr>
          <p:nvPr userDrawn="1"/>
        </p:nvSpPr>
        <p:spPr>
          <a:xfrm>
            <a:off x="1187625" y="2060847"/>
            <a:ext cx="6972134" cy="1728193"/>
          </a:xfrm>
          <a:prstGeom prst="rect">
            <a:avLst/>
          </a:prstGeom>
        </p:spPr>
        <p:txBody>
          <a:bodyPr vert="horz" lIns="91440" tIns="45720" rIns="91440" bIns="45720" rtlCol="0" anchor="t">
            <a:noAutofit/>
          </a:bodyPr>
          <a:lstStyle>
            <a:lvl1pPr marL="0" indent="0" algn="l" defTabSz="457200" rtl="0" eaLnBrk="1" latinLnBrk="0" hangingPunct="1">
              <a:spcBef>
                <a:spcPct val="20000"/>
              </a:spcBef>
              <a:spcAft>
                <a:spcPts val="600"/>
              </a:spcAft>
              <a:buClr>
                <a:schemeClr val="accent2"/>
              </a:buClr>
              <a:buSzPct val="92000"/>
              <a:buFont typeface="Wingdings 2" panose="05020102010507070707" pitchFamily="18" charset="2"/>
              <a:buNone/>
              <a:defRPr kumimoji="1" sz="1600" b="1" kern="1200" cap="none" baseline="0">
                <a:solidFill>
                  <a:srgbClr val="002F6C"/>
                </a:solidFill>
                <a:latin typeface="+mn-lt"/>
                <a:ea typeface="+mn-ea"/>
                <a:cs typeface="+mn-cs"/>
              </a:defRPr>
            </a:lvl1pPr>
            <a:lvl2pPr marL="457200" indent="0" algn="ctr" defTabSz="457200" rtl="0" eaLnBrk="1" latinLnBrk="0" hangingPunct="1">
              <a:spcBef>
                <a:spcPct val="20000"/>
              </a:spcBef>
              <a:spcAft>
                <a:spcPts val="600"/>
              </a:spcAft>
              <a:buClr>
                <a:schemeClr val="accent2"/>
              </a:buClr>
              <a:buSzPct val="92000"/>
              <a:buFont typeface="Wingdings 2" panose="05020102010507070707" pitchFamily="18" charset="2"/>
              <a:buNone/>
              <a:defRPr kumimoji="1" sz="1600" kern="1200">
                <a:solidFill>
                  <a:schemeClr val="tx1">
                    <a:tint val="75000"/>
                  </a:schemeClr>
                </a:solidFill>
                <a:latin typeface="+mn-lt"/>
                <a:ea typeface="+mn-ea"/>
                <a:cs typeface="+mn-cs"/>
              </a:defRPr>
            </a:lvl2pPr>
            <a:lvl3pPr marL="914400" indent="0" algn="ctr" defTabSz="457200" rtl="0" eaLnBrk="1" latinLnBrk="0" hangingPunct="1">
              <a:spcBef>
                <a:spcPct val="20000"/>
              </a:spcBef>
              <a:spcAft>
                <a:spcPts val="600"/>
              </a:spcAft>
              <a:buClr>
                <a:schemeClr val="accent2"/>
              </a:buClr>
              <a:buSzPct val="92000"/>
              <a:buFont typeface="Wingdings 2" panose="05020102010507070707" pitchFamily="18" charset="2"/>
              <a:buNone/>
              <a:defRPr kumimoji="1" sz="1400" kern="1200">
                <a:solidFill>
                  <a:schemeClr val="tx1">
                    <a:tint val="75000"/>
                  </a:schemeClr>
                </a:solidFill>
                <a:latin typeface="+mn-lt"/>
                <a:ea typeface="+mn-ea"/>
                <a:cs typeface="+mn-cs"/>
              </a:defRPr>
            </a:lvl3pPr>
            <a:lvl4pPr marL="1371600" indent="0" algn="ctr" defTabSz="457200" rtl="0" eaLnBrk="1" latinLnBrk="0" hangingPunct="1">
              <a:spcBef>
                <a:spcPct val="20000"/>
              </a:spcBef>
              <a:spcAft>
                <a:spcPts val="600"/>
              </a:spcAft>
              <a:buClr>
                <a:schemeClr val="accent2"/>
              </a:buClr>
              <a:buSzPct val="92000"/>
              <a:buFont typeface="Wingdings 2" panose="05020102010507070707" pitchFamily="18" charset="2"/>
              <a:buNone/>
              <a:defRPr kumimoji="1" sz="1200" kern="1200">
                <a:solidFill>
                  <a:schemeClr val="tx1">
                    <a:tint val="75000"/>
                  </a:schemeClr>
                </a:solidFill>
                <a:latin typeface="+mn-lt"/>
                <a:ea typeface="+mn-ea"/>
                <a:cs typeface="+mn-cs"/>
              </a:defRPr>
            </a:lvl4pPr>
            <a:lvl5pPr marL="1828800" indent="0" algn="ctr" defTabSz="457200" rtl="0" eaLnBrk="1" latinLnBrk="0" hangingPunct="1">
              <a:spcBef>
                <a:spcPct val="20000"/>
              </a:spcBef>
              <a:spcAft>
                <a:spcPts val="600"/>
              </a:spcAft>
              <a:buClr>
                <a:schemeClr val="accent2"/>
              </a:buClr>
              <a:buSzPct val="92000"/>
              <a:buFont typeface="Wingdings 2" panose="05020102010507070707" pitchFamily="18" charset="2"/>
              <a:buNone/>
              <a:defRPr kumimoji="1" sz="1200" kern="1200">
                <a:solidFill>
                  <a:schemeClr val="tx1">
                    <a:tint val="75000"/>
                  </a:schemeClr>
                </a:solidFill>
                <a:latin typeface="+mn-lt"/>
                <a:ea typeface="+mn-ea"/>
                <a:cs typeface="+mn-cs"/>
              </a:defRPr>
            </a:lvl5pPr>
            <a:lvl6pPr marL="2286000" indent="0" algn="ctr" defTabSz="457200" rtl="0" eaLnBrk="1" latinLnBrk="0" hangingPunct="1">
              <a:spcBef>
                <a:spcPct val="20000"/>
              </a:spcBef>
              <a:spcAft>
                <a:spcPts val="600"/>
              </a:spcAft>
              <a:buClr>
                <a:schemeClr val="accent2"/>
              </a:buClr>
              <a:buSzPct val="92000"/>
              <a:buFont typeface="Wingdings 2" panose="05020102010507070707" pitchFamily="18" charset="2"/>
              <a:buNone/>
              <a:defRPr kumimoji="1" sz="1200" kern="1200">
                <a:solidFill>
                  <a:schemeClr val="tx1">
                    <a:tint val="75000"/>
                  </a:schemeClr>
                </a:solidFill>
                <a:latin typeface="+mn-lt"/>
                <a:ea typeface="+mn-ea"/>
                <a:cs typeface="+mn-cs"/>
              </a:defRPr>
            </a:lvl6pPr>
            <a:lvl7pPr marL="2743200" indent="0" algn="ctr" defTabSz="457200" rtl="0" eaLnBrk="1" latinLnBrk="0" hangingPunct="1">
              <a:spcBef>
                <a:spcPct val="20000"/>
              </a:spcBef>
              <a:spcAft>
                <a:spcPts val="600"/>
              </a:spcAft>
              <a:buClr>
                <a:schemeClr val="accent2"/>
              </a:buClr>
              <a:buSzPct val="92000"/>
              <a:buFont typeface="Wingdings 2" panose="05020102010507070707" pitchFamily="18" charset="2"/>
              <a:buNone/>
              <a:defRPr kumimoji="1" sz="1200" kern="1200">
                <a:solidFill>
                  <a:schemeClr val="tx1">
                    <a:tint val="75000"/>
                  </a:schemeClr>
                </a:solidFill>
                <a:latin typeface="+mn-lt"/>
                <a:ea typeface="+mn-ea"/>
                <a:cs typeface="+mn-cs"/>
              </a:defRPr>
            </a:lvl7pPr>
            <a:lvl8pPr marL="3200400" indent="0" algn="ctr" defTabSz="457200" rtl="0" eaLnBrk="1" latinLnBrk="0" hangingPunct="1">
              <a:spcBef>
                <a:spcPct val="20000"/>
              </a:spcBef>
              <a:spcAft>
                <a:spcPts val="600"/>
              </a:spcAft>
              <a:buClr>
                <a:schemeClr val="accent2"/>
              </a:buClr>
              <a:buSzPct val="92000"/>
              <a:buFont typeface="Wingdings 2" panose="05020102010507070707" pitchFamily="18" charset="2"/>
              <a:buNone/>
              <a:defRPr kumimoji="1" sz="1200" kern="1200">
                <a:solidFill>
                  <a:schemeClr val="tx1">
                    <a:tint val="75000"/>
                  </a:schemeClr>
                </a:solidFill>
                <a:latin typeface="+mn-lt"/>
                <a:ea typeface="+mn-ea"/>
                <a:cs typeface="+mn-cs"/>
              </a:defRPr>
            </a:lvl8pPr>
            <a:lvl9pPr marL="3657600" indent="0" algn="ctr" defTabSz="457200" rtl="0" eaLnBrk="1" latinLnBrk="0" hangingPunct="1">
              <a:spcBef>
                <a:spcPct val="20000"/>
              </a:spcBef>
              <a:spcAft>
                <a:spcPts val="600"/>
              </a:spcAft>
              <a:buClr>
                <a:schemeClr val="accent2"/>
              </a:buClr>
              <a:buSzPct val="92000"/>
              <a:buFont typeface="Wingdings 2" panose="05020102010507070707" pitchFamily="18" charset="2"/>
              <a:buNone/>
              <a:defRPr kumimoji="1" sz="1200" kern="1200">
                <a:solidFill>
                  <a:schemeClr val="tx1">
                    <a:tint val="75000"/>
                  </a:schemeClr>
                </a:solidFill>
                <a:latin typeface="+mn-lt"/>
                <a:ea typeface="+mn-ea"/>
                <a:cs typeface="+mn-cs"/>
              </a:defRPr>
            </a:lvl9pPr>
          </a:lstStyle>
          <a:p>
            <a:endParaRPr lang="en-US" altLang="ja-JP" dirty="0">
              <a:latin typeface="HG丸ｺﾞｼｯｸM-PRO" panose="020F0600000000000000" pitchFamily="50" charset="-128"/>
              <a:ea typeface="HG丸ｺﾞｼｯｸM-PRO" panose="020F0600000000000000" pitchFamily="50" charset="-128"/>
            </a:endParaRPr>
          </a:p>
          <a:p>
            <a:r>
              <a:rPr lang="ja-JP" altLang="en-US" sz="1800" dirty="0">
                <a:solidFill>
                  <a:schemeClr val="tx1"/>
                </a:solidFill>
                <a:latin typeface="HG丸ｺﾞｼｯｸM-PRO" panose="020F0600000000000000" pitchFamily="50" charset="-128"/>
                <a:ea typeface="HG丸ｺﾞｼｯｸM-PRO" panose="020F0600000000000000" pitchFamily="50" charset="-128"/>
              </a:rPr>
              <a:t>一般社団法人</a:t>
            </a:r>
            <a:endParaRPr lang="en-US" altLang="ja-JP" sz="1800" dirty="0">
              <a:solidFill>
                <a:schemeClr val="tx1"/>
              </a:solidFill>
              <a:latin typeface="HG丸ｺﾞｼｯｸM-PRO" panose="020F0600000000000000" pitchFamily="50" charset="-128"/>
              <a:ea typeface="HG丸ｺﾞｼｯｸM-PRO" panose="020F0600000000000000" pitchFamily="50" charset="-128"/>
            </a:endParaRPr>
          </a:p>
          <a:p>
            <a:r>
              <a:rPr lang="ja-JP" altLang="en-US" sz="4400" dirty="0">
                <a:solidFill>
                  <a:schemeClr val="tx1"/>
                </a:solidFill>
                <a:latin typeface="HG丸ｺﾞｼｯｸM-PRO" panose="020F0600000000000000" pitchFamily="50" charset="-128"/>
                <a:ea typeface="HG丸ｺﾞｼｯｸM-PRO" panose="020F0600000000000000" pitchFamily="50" charset="-128"/>
              </a:rPr>
              <a:t>日本トライボロジー学会</a:t>
            </a:r>
          </a:p>
        </p:txBody>
      </p:sp>
    </p:spTree>
    <p:extLst>
      <p:ext uri="{BB962C8B-B14F-4D97-AF65-F5344CB8AC3E}">
        <p14:creationId xmlns:p14="http://schemas.microsoft.com/office/powerpoint/2010/main" val="31778882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sz="half" idx="1"/>
          </p:nvPr>
        </p:nvSpPr>
        <p:spPr>
          <a:xfrm>
            <a:off x="457200" y="107803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4648200" y="107803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Date Placeholder 4"/>
          <p:cNvSpPr>
            <a:spLocks noGrp="1" noChangeArrowheads="1"/>
          </p:cNvSpPr>
          <p:nvPr>
            <p:ph type="dt" sz="half" idx="10"/>
          </p:nvPr>
        </p:nvSpPr>
        <p:spPr>
          <a:xfrm>
            <a:off x="441941" y="5760048"/>
            <a:ext cx="2133600" cy="476250"/>
          </a:xfrm>
          <a:prstGeom prst="rect">
            <a:avLst/>
          </a:prstGeom>
          <a:ln/>
        </p:spPr>
        <p:txBody>
          <a:bodyPr/>
          <a:lstStyle>
            <a:lvl1pPr>
              <a:defRPr/>
            </a:lvl1pPr>
          </a:lstStyle>
          <a:p>
            <a:pPr>
              <a:defRPr/>
            </a:pPr>
            <a:fld id="{7BE68817-FDEE-4F4D-9CC1-B29F24717ED5}" type="datetime1">
              <a:rPr lang="ja-JP" altLang="en-US"/>
              <a:pPr>
                <a:defRPr/>
              </a:pPr>
              <a:t>2023/4/20</a:t>
            </a:fld>
            <a:endParaRPr lang="en-US" altLang="ja-JP" dirty="0"/>
          </a:p>
        </p:txBody>
      </p:sp>
      <p:sp>
        <p:nvSpPr>
          <p:cNvPr id="6" name="Footer Placeholder 5"/>
          <p:cNvSpPr>
            <a:spLocks noGrp="1" noChangeArrowheads="1"/>
          </p:cNvSpPr>
          <p:nvPr>
            <p:ph type="ftr" sz="quarter" idx="11"/>
          </p:nvPr>
        </p:nvSpPr>
        <p:spPr>
          <a:xfrm>
            <a:off x="3124200" y="5768975"/>
            <a:ext cx="2895600" cy="476250"/>
          </a:xfrm>
          <a:prstGeom prst="rect">
            <a:avLst/>
          </a:prstGeom>
          <a:ln/>
        </p:spPr>
        <p:txBody>
          <a:bodyPr/>
          <a:lstStyle>
            <a:lvl1pPr>
              <a:defRPr/>
            </a:lvl1pPr>
          </a:lstStyle>
          <a:p>
            <a:pPr>
              <a:defRPr/>
            </a:pPr>
            <a:endParaRPr lang="en-US" altLang="ja-JP" dirty="0"/>
          </a:p>
        </p:txBody>
      </p:sp>
      <p:sp>
        <p:nvSpPr>
          <p:cNvPr id="7" name="Rectangle 6"/>
          <p:cNvSpPr>
            <a:spLocks noGrp="1" noChangeArrowheads="1"/>
          </p:cNvSpPr>
          <p:nvPr>
            <p:ph type="sldNum" sz="quarter" idx="12"/>
          </p:nvPr>
        </p:nvSpPr>
        <p:spPr>
          <a:ln/>
        </p:spPr>
        <p:txBody>
          <a:bodyPr/>
          <a:lstStyle>
            <a:lvl1pPr>
              <a:defRPr/>
            </a:lvl1pPr>
          </a:lstStyle>
          <a:p>
            <a:pPr>
              <a:defRPr/>
            </a:pPr>
            <a:fld id="{AEAD7670-EB79-4D5C-B17C-712729759A85}" type="slidenum">
              <a:rPr lang="ja-JP" altLang="en-US"/>
              <a:pPr>
                <a:defRPr/>
              </a:pPr>
              <a:t>‹#›</a:t>
            </a:fld>
            <a:endParaRPr lang="en-US" altLang="ja-JP" dirty="0"/>
          </a:p>
        </p:txBody>
      </p:sp>
    </p:spTree>
    <p:extLst>
      <p:ext uri="{BB962C8B-B14F-4D97-AF65-F5344CB8AC3E}">
        <p14:creationId xmlns:p14="http://schemas.microsoft.com/office/powerpoint/2010/main" val="6896364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a:t>マスタ タイトルの書式設定</a:t>
            </a:r>
          </a:p>
        </p:txBody>
      </p:sp>
      <p:sp>
        <p:nvSpPr>
          <p:cNvPr id="3" name="テキスト プレースホルダ 2"/>
          <p:cNvSpPr>
            <a:spLocks noGrp="1"/>
          </p:cNvSpPr>
          <p:nvPr>
            <p:ph type="body" idx="1"/>
          </p:nvPr>
        </p:nvSpPr>
        <p:spPr>
          <a:xfrm>
            <a:off x="457200" y="1155701"/>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4" name="コンテンツ プレースホルダ 3"/>
          <p:cNvSpPr>
            <a:spLocks noGrp="1"/>
          </p:cNvSpPr>
          <p:nvPr>
            <p:ph sz="half" idx="2"/>
          </p:nvPr>
        </p:nvSpPr>
        <p:spPr>
          <a:xfrm>
            <a:off x="450011" y="1795463"/>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 4"/>
          <p:cNvSpPr>
            <a:spLocks noGrp="1"/>
          </p:cNvSpPr>
          <p:nvPr>
            <p:ph type="body" sz="quarter" idx="3"/>
          </p:nvPr>
        </p:nvSpPr>
        <p:spPr>
          <a:xfrm>
            <a:off x="4645025" y="1120806"/>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6" name="コンテンツ プレースホルダ 5"/>
          <p:cNvSpPr>
            <a:spLocks noGrp="1"/>
          </p:cNvSpPr>
          <p:nvPr>
            <p:ph sz="quarter" idx="4"/>
          </p:nvPr>
        </p:nvSpPr>
        <p:spPr>
          <a:xfrm>
            <a:off x="4645025" y="1760568"/>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Rectangle 4"/>
          <p:cNvSpPr>
            <a:spLocks noGrp="1" noChangeArrowheads="1"/>
          </p:cNvSpPr>
          <p:nvPr>
            <p:ph type="dt" sz="half" idx="10"/>
          </p:nvPr>
        </p:nvSpPr>
        <p:spPr>
          <a:xfrm>
            <a:off x="442822" y="5711856"/>
            <a:ext cx="2133600" cy="476250"/>
          </a:xfrm>
          <a:prstGeom prst="rect">
            <a:avLst/>
          </a:prstGeom>
          <a:ln/>
        </p:spPr>
        <p:txBody>
          <a:bodyPr/>
          <a:lstStyle>
            <a:lvl1pPr>
              <a:defRPr/>
            </a:lvl1pPr>
          </a:lstStyle>
          <a:p>
            <a:pPr>
              <a:defRPr/>
            </a:pPr>
            <a:fld id="{243801F4-DC1B-4AE6-A391-0353B4D20464}" type="datetime1">
              <a:rPr lang="ja-JP" altLang="en-US"/>
              <a:pPr>
                <a:defRPr/>
              </a:pPr>
              <a:t>2023/4/20</a:t>
            </a:fld>
            <a:endParaRPr lang="en-US" altLang="ja-JP" dirty="0"/>
          </a:p>
        </p:txBody>
      </p:sp>
      <p:sp>
        <p:nvSpPr>
          <p:cNvPr id="8" name="Rectangle 5"/>
          <p:cNvSpPr>
            <a:spLocks noGrp="1" noChangeArrowheads="1"/>
          </p:cNvSpPr>
          <p:nvPr>
            <p:ph type="ftr" sz="quarter" idx="11"/>
          </p:nvPr>
        </p:nvSpPr>
        <p:spPr>
          <a:xfrm>
            <a:off x="3124200" y="5875368"/>
            <a:ext cx="2895600" cy="476250"/>
          </a:xfrm>
          <a:prstGeom prst="rect">
            <a:avLst/>
          </a:prstGeom>
          <a:ln/>
        </p:spPr>
        <p:txBody>
          <a:bodyPr/>
          <a:lstStyle>
            <a:lvl1pPr>
              <a:defRPr/>
            </a:lvl1pPr>
          </a:lstStyle>
          <a:p>
            <a:pPr>
              <a:defRPr/>
            </a:pPr>
            <a:endParaRPr lang="en-US" altLang="ja-JP" dirty="0"/>
          </a:p>
        </p:txBody>
      </p:sp>
      <p:sp>
        <p:nvSpPr>
          <p:cNvPr id="9" name="Rectangle 6"/>
          <p:cNvSpPr>
            <a:spLocks noGrp="1" noChangeArrowheads="1"/>
          </p:cNvSpPr>
          <p:nvPr>
            <p:ph type="sldNum" sz="quarter" idx="12"/>
          </p:nvPr>
        </p:nvSpPr>
        <p:spPr>
          <a:ln/>
        </p:spPr>
        <p:txBody>
          <a:bodyPr/>
          <a:lstStyle>
            <a:lvl1pPr>
              <a:defRPr/>
            </a:lvl1pPr>
          </a:lstStyle>
          <a:p>
            <a:pPr>
              <a:defRPr/>
            </a:pPr>
            <a:fld id="{92964792-0BD7-44B4-87C7-F0C41A03F80F}" type="slidenum">
              <a:rPr lang="ja-JP" altLang="en-US"/>
              <a:pPr>
                <a:defRPr/>
              </a:pPr>
              <a:t>‹#›</a:t>
            </a:fld>
            <a:endParaRPr lang="en-US" altLang="ja-JP" dirty="0"/>
          </a:p>
        </p:txBody>
      </p:sp>
    </p:spTree>
    <p:extLst>
      <p:ext uri="{BB962C8B-B14F-4D97-AF65-F5344CB8AC3E}">
        <p14:creationId xmlns:p14="http://schemas.microsoft.com/office/powerpoint/2010/main" val="41749191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白紙">
    <p:spTree>
      <p:nvGrpSpPr>
        <p:cNvPr id="1" name=""/>
        <p:cNvGrpSpPr/>
        <p:nvPr/>
      </p:nvGrpSpPr>
      <p:grpSpPr>
        <a:xfrm>
          <a:off x="0" y="0"/>
          <a:ext cx="0" cy="0"/>
          <a:chOff x="0" y="0"/>
          <a:chExt cx="0" cy="0"/>
        </a:xfrm>
      </p:grpSpPr>
      <p:sp>
        <p:nvSpPr>
          <p:cNvPr id="4" name="Rectangle 6"/>
          <p:cNvSpPr>
            <a:spLocks noGrp="1" noChangeArrowheads="1"/>
          </p:cNvSpPr>
          <p:nvPr>
            <p:ph type="sldNum" sz="quarter" idx="12"/>
          </p:nvPr>
        </p:nvSpPr>
        <p:spPr>
          <a:ln/>
        </p:spPr>
        <p:txBody>
          <a:bodyPr/>
          <a:lstStyle>
            <a:lvl1pPr>
              <a:defRPr/>
            </a:lvl1pPr>
          </a:lstStyle>
          <a:p>
            <a:pPr>
              <a:defRPr/>
            </a:pPr>
            <a:fld id="{72808526-8DA6-450F-AE0B-864F487968D8}" type="slidenum">
              <a:rPr lang="ja-JP" altLang="en-US"/>
              <a:pPr>
                <a:defRPr/>
              </a:pPr>
              <a:t>‹#›</a:t>
            </a:fld>
            <a:endParaRPr lang="en-US" altLang="ja-JP" dirty="0"/>
          </a:p>
        </p:txBody>
      </p:sp>
      <p:sp>
        <p:nvSpPr>
          <p:cNvPr id="5" name="正方形/長方形 4"/>
          <p:cNvSpPr/>
          <p:nvPr userDrawn="1"/>
        </p:nvSpPr>
        <p:spPr>
          <a:xfrm>
            <a:off x="0" y="593410"/>
            <a:ext cx="9144000" cy="99286"/>
          </a:xfrm>
          <a:prstGeom prst="rect">
            <a:avLst/>
          </a:prstGeom>
          <a:gradFill flip="none" rotWithShape="1">
            <a:gsLst>
              <a:gs pos="25000">
                <a:srgbClr val="FF93C6"/>
              </a:gs>
              <a:gs pos="0">
                <a:srgbClr val="FF3399"/>
              </a:gs>
              <a:gs pos="61000">
                <a:schemeClr val="bg1"/>
              </a:gs>
              <a:gs pos="47000">
                <a:schemeClr val="bg1"/>
              </a:gs>
              <a:gs pos="78000">
                <a:srgbClr val="86CDFE"/>
              </a:gs>
              <a:gs pos="100000">
                <a:srgbClr val="0C9BFC"/>
              </a:gs>
            </a:gsLst>
            <a:lin ang="0" scaled="1"/>
            <a:tileRect/>
          </a:gradFill>
          <a:ln w="9525">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6" name="正方形/長方形 5"/>
          <p:cNvSpPr/>
          <p:nvPr userDrawn="1"/>
        </p:nvSpPr>
        <p:spPr>
          <a:xfrm>
            <a:off x="1763688" y="6174124"/>
            <a:ext cx="5946011" cy="577081"/>
          </a:xfrm>
          <a:prstGeom prst="rect">
            <a:avLst/>
          </a:prstGeom>
          <a:solidFill>
            <a:schemeClr val="bg1"/>
          </a:solidFill>
        </p:spPr>
        <p:txBody>
          <a:bodyPr wrap="square">
            <a:spAutoFit/>
          </a:bodyPr>
          <a:lstStyle/>
          <a:p>
            <a:pPr algn="just">
              <a:spcAft>
                <a:spcPts val="0"/>
              </a:spcAft>
              <a:tabLst>
                <a:tab pos="601980" algn="l"/>
              </a:tabLst>
            </a:pPr>
            <a:r>
              <a:rPr lang="ja-JP" altLang="ja-JP" sz="1050" kern="100" dirty="0">
                <a:latin typeface="ＭＳ ゴシック" panose="020B0609070205080204" pitchFamily="49" charset="-128"/>
                <a:ea typeface="ＭＳ ゴシック" panose="020B0609070205080204" pitchFamily="49" charset="-128"/>
                <a:cs typeface="Times New Roman" panose="02020603050405020304" pitchFamily="18" charset="0"/>
              </a:rPr>
              <a:t>本資料は</a:t>
            </a:r>
            <a:r>
              <a:rPr lang="ja-JP" altLang="en-US" sz="1050" kern="100" dirty="0">
                <a:latin typeface="ＭＳ ゴシック" panose="020B0609070205080204" pitchFamily="49" charset="-128"/>
                <a:ea typeface="ＭＳ ゴシック" panose="020B0609070205080204" pitchFamily="49" charset="-128"/>
                <a:cs typeface="Times New Roman" panose="02020603050405020304" pitchFamily="18" charset="0"/>
              </a:rPr>
              <a:t>，日本</a:t>
            </a:r>
            <a:r>
              <a:rPr lang="ja-JP" altLang="ja-JP" sz="1050" kern="100" dirty="0">
                <a:latin typeface="ＭＳ ゴシック" panose="020B0609070205080204" pitchFamily="49" charset="-128"/>
                <a:ea typeface="ＭＳ ゴシック" panose="020B0609070205080204" pitchFamily="49" charset="-128"/>
                <a:cs typeface="Times New Roman" panose="02020603050405020304" pitchFamily="18" charset="0"/>
              </a:rPr>
              <a:t>トライボロジー学会主催の</a:t>
            </a:r>
            <a:r>
              <a:rPr lang="ja-JP" altLang="en-US" sz="1050" kern="100" dirty="0">
                <a:latin typeface="ＭＳ ゴシック" panose="020B0609070205080204" pitchFamily="49" charset="-128"/>
                <a:ea typeface="ＭＳ ゴシック" panose="020B0609070205080204" pitchFamily="49" charset="-128"/>
                <a:cs typeface="Times New Roman" panose="02020603050405020304" pitchFamily="18" charset="0"/>
              </a:rPr>
              <a:t>講習会・セミナー</a:t>
            </a:r>
            <a:r>
              <a:rPr lang="ja-JP" altLang="ja-JP" sz="1050" kern="100" dirty="0">
                <a:latin typeface="ＭＳ ゴシック" panose="020B0609070205080204" pitchFamily="49" charset="-128"/>
                <a:ea typeface="ＭＳ ゴシック" panose="020B0609070205080204" pitchFamily="49" charset="-128"/>
                <a:cs typeface="Times New Roman" panose="02020603050405020304" pitchFamily="18" charset="0"/>
              </a:rPr>
              <a:t>用の教材として</a:t>
            </a:r>
            <a:r>
              <a:rPr lang="ja-JP" altLang="en-US" sz="1050" kern="100" dirty="0">
                <a:latin typeface="ＭＳ ゴシック" panose="020B0609070205080204" pitchFamily="49" charset="-128"/>
                <a:ea typeface="ＭＳ ゴシック" panose="020B0609070205080204" pitchFamily="49" charset="-128"/>
                <a:cs typeface="Times New Roman" panose="02020603050405020304" pitchFamily="18" charset="0"/>
              </a:rPr>
              <a:t>，</a:t>
            </a:r>
            <a:r>
              <a:rPr lang="ja-JP" altLang="ja-JP" sz="1050" kern="100" dirty="0">
                <a:latin typeface="ＭＳ ゴシック" panose="020B0609070205080204" pitchFamily="49" charset="-128"/>
                <a:ea typeface="ＭＳ ゴシック" panose="020B0609070205080204" pitchFamily="49" charset="-128"/>
                <a:cs typeface="Times New Roman" panose="02020603050405020304" pitchFamily="18" charset="0"/>
              </a:rPr>
              <a:t>受講者様個人へ配布された資料であるため</a:t>
            </a:r>
            <a:r>
              <a:rPr lang="ja-JP" altLang="en-US" sz="1050" kern="100" dirty="0">
                <a:latin typeface="ＭＳ ゴシック" panose="020B0609070205080204" pitchFamily="49" charset="-128"/>
                <a:ea typeface="ＭＳ ゴシック" panose="020B0609070205080204" pitchFamily="49" charset="-128"/>
                <a:cs typeface="Times New Roman" panose="02020603050405020304" pitchFamily="18" charset="0"/>
              </a:rPr>
              <a:t>，</a:t>
            </a:r>
            <a:r>
              <a:rPr lang="ja-JP" altLang="ja-JP" sz="1050" kern="100" dirty="0">
                <a:latin typeface="ＭＳ ゴシック" panose="020B0609070205080204" pitchFamily="49" charset="-128"/>
                <a:ea typeface="ＭＳ ゴシック" panose="020B0609070205080204" pitchFamily="49" charset="-128"/>
                <a:cs typeface="Times New Roman" panose="02020603050405020304" pitchFamily="18" charset="0"/>
              </a:rPr>
              <a:t>私的利用（</a:t>
            </a:r>
            <a:r>
              <a:rPr lang="ja-JP" altLang="en-US" sz="1050" kern="100" dirty="0">
                <a:latin typeface="ＭＳ ゴシック" panose="020B0609070205080204" pitchFamily="49" charset="-128"/>
                <a:ea typeface="ＭＳ ゴシック" panose="020B0609070205080204" pitchFamily="49" charset="-128"/>
                <a:cs typeface="Times New Roman" panose="02020603050405020304" pitchFamily="18" charset="0"/>
              </a:rPr>
              <a:t>個人的に又は家庭内その他これに準ずる限られた範囲内において使用すること</a:t>
            </a:r>
            <a:r>
              <a:rPr lang="ja-JP" altLang="ja-JP" sz="1050" kern="100" dirty="0">
                <a:latin typeface="ＭＳ ゴシック" panose="020B0609070205080204" pitchFamily="49" charset="-128"/>
                <a:ea typeface="ＭＳ ゴシック" panose="020B0609070205080204" pitchFamily="49" charset="-128"/>
                <a:cs typeface="Times New Roman" panose="02020603050405020304" pitchFamily="18" charset="0"/>
              </a:rPr>
              <a:t>）の範囲外での無断転載、無断複製ならびに無断配布はご遠慮ください</a:t>
            </a:r>
            <a:r>
              <a:rPr lang="ja-JP" altLang="en-US" sz="1050" kern="100" dirty="0">
                <a:latin typeface="ＭＳ ゴシック" panose="020B0609070205080204" pitchFamily="49" charset="-128"/>
                <a:ea typeface="ＭＳ ゴシック" panose="020B0609070205080204" pitchFamily="49" charset="-128"/>
                <a:cs typeface="Times New Roman" panose="02020603050405020304" pitchFamily="18" charset="0"/>
              </a:rPr>
              <a:t>．</a:t>
            </a:r>
            <a:endParaRPr lang="ja-JP" altLang="ja-JP" sz="105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p:txBody>
      </p:sp>
    </p:spTree>
    <p:extLst>
      <p:ext uri="{BB962C8B-B14F-4D97-AF65-F5344CB8AC3E}">
        <p14:creationId xmlns:p14="http://schemas.microsoft.com/office/powerpoint/2010/main" val="28881561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jpe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188640"/>
            <a:ext cx="8229600" cy="2740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dirty="0"/>
              <a:t>マスタ タイトルの書式設定</a:t>
            </a:r>
          </a:p>
        </p:txBody>
      </p:sp>
      <p:sp>
        <p:nvSpPr>
          <p:cNvPr id="1027" name="Rectangle 3"/>
          <p:cNvSpPr>
            <a:spLocks noGrp="1" noChangeArrowheads="1"/>
          </p:cNvSpPr>
          <p:nvPr>
            <p:ph type="body" idx="1"/>
          </p:nvPr>
        </p:nvSpPr>
        <p:spPr bwMode="auto">
          <a:xfrm>
            <a:off x="457200" y="1489248"/>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9398" name="Rectangle 6"/>
          <p:cNvSpPr>
            <a:spLocks noGrp="1" noChangeArrowheads="1"/>
          </p:cNvSpPr>
          <p:nvPr>
            <p:ph type="sldNum" sz="quarter" idx="4"/>
          </p:nvPr>
        </p:nvSpPr>
        <p:spPr bwMode="auto">
          <a:xfrm>
            <a:off x="7452320" y="6245225"/>
            <a:ext cx="123448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2400"/>
            </a:lvl1pPr>
          </a:lstStyle>
          <a:p>
            <a:pPr>
              <a:defRPr/>
            </a:pPr>
            <a:fld id="{AB6D6E64-C9A2-4B97-AAFC-52E5BED6DF7F}" type="slidenum">
              <a:rPr lang="ja-JP" altLang="en-US"/>
              <a:pPr>
                <a:defRPr/>
              </a:pPr>
              <a:t>‹#›</a:t>
            </a:fld>
            <a:endParaRPr lang="en-US" altLang="ja-JP" dirty="0"/>
          </a:p>
        </p:txBody>
      </p:sp>
      <p:pic>
        <p:nvPicPr>
          <p:cNvPr id="1031" name="Picture 7" descr="JASTロゴ白黒精密"/>
          <p:cNvPicPr>
            <a:picLocks noChangeAspect="1" noChangeArrowheads="1"/>
          </p:cNvPicPr>
          <p:nvPr userDrawn="1"/>
        </p:nvPicPr>
        <p:blipFill>
          <a:blip r:embed="rId11">
            <a:extLst>
              <a:ext uri="{28A0092B-C50C-407E-A947-70E740481C1C}">
                <a14:useLocalDpi xmlns:a14="http://schemas.microsoft.com/office/drawing/2010/main" val="0"/>
              </a:ext>
            </a:extLst>
          </a:blip>
          <a:srcRect/>
          <a:stretch>
            <a:fillRect/>
          </a:stretch>
        </p:blipFill>
        <p:spPr bwMode="auto">
          <a:xfrm>
            <a:off x="61942" y="6071799"/>
            <a:ext cx="1727200" cy="668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正方形/長方形 7"/>
          <p:cNvSpPr/>
          <p:nvPr userDrawn="1"/>
        </p:nvSpPr>
        <p:spPr>
          <a:xfrm>
            <a:off x="0" y="593410"/>
            <a:ext cx="9144000" cy="99286"/>
          </a:xfrm>
          <a:prstGeom prst="rect">
            <a:avLst/>
          </a:prstGeom>
          <a:gradFill flip="none" rotWithShape="1">
            <a:gsLst>
              <a:gs pos="25000">
                <a:srgbClr val="FF93C6"/>
              </a:gs>
              <a:gs pos="0">
                <a:srgbClr val="FF3399"/>
              </a:gs>
              <a:gs pos="61000">
                <a:schemeClr val="bg1"/>
              </a:gs>
              <a:gs pos="47000">
                <a:schemeClr val="bg1"/>
              </a:gs>
              <a:gs pos="78000">
                <a:srgbClr val="86CDFE"/>
              </a:gs>
              <a:gs pos="100000">
                <a:srgbClr val="0C9BFC"/>
              </a:gs>
            </a:gsLst>
            <a:lin ang="0" scaled="1"/>
            <a:tileRect/>
          </a:gradFill>
          <a:ln w="9525">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9" name="正方形/長方形 8"/>
          <p:cNvSpPr/>
          <p:nvPr userDrawn="1"/>
        </p:nvSpPr>
        <p:spPr>
          <a:xfrm>
            <a:off x="1763688" y="6352545"/>
            <a:ext cx="5858763" cy="430887"/>
          </a:xfrm>
          <a:prstGeom prst="rect">
            <a:avLst/>
          </a:prstGeom>
        </p:spPr>
        <p:txBody>
          <a:bodyPr wrap="square">
            <a:spAutoFit/>
          </a:bodyPr>
          <a:lstStyle/>
          <a:p>
            <a:pPr algn="ctr"/>
            <a:r>
              <a:rPr lang="ja-JP" altLang="en-US" sz="1100" dirty="0">
                <a:effectLst/>
                <a:latin typeface="ＭＳ Ｐゴシック" panose="020B0600070205080204" pitchFamily="50" charset="-128"/>
                <a:ea typeface="ＭＳ Ｐゴシック" panose="020B0600070205080204" pitchFamily="50" charset="-128"/>
                <a:cs typeface="Times New Roman" panose="02020603050405020304" pitchFamily="18" charset="0"/>
              </a:rPr>
              <a:t>本資料中に記載された文章，画像等について無断転載，無断複製，無断配布はご遠慮下さい．</a:t>
            </a:r>
            <a:endParaRPr lang="en-US" altLang="ja-JP" sz="1100" dirty="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p>
            <a:pPr algn="ctr"/>
            <a:r>
              <a:rPr lang="en-US" altLang="ja-JP" sz="1100" dirty="0">
                <a:effectLst/>
                <a:latin typeface="ＭＳ Ｐゴシック" panose="020B0600070205080204" pitchFamily="50" charset="-128"/>
                <a:ea typeface="ＭＳ Ｐゴシック" panose="020B0600070205080204" pitchFamily="50" charset="-128"/>
                <a:cs typeface="Times New Roman" panose="02020603050405020304" pitchFamily="18" charset="0"/>
              </a:rPr>
              <a:t>Copyright </a:t>
            </a:r>
            <a:r>
              <a:rPr lang="ja-JP" altLang="en-US" sz="1100" dirty="0">
                <a:effectLst/>
                <a:latin typeface="ＭＳ Ｐゴシック" panose="020B0600070205080204" pitchFamily="50" charset="-128"/>
                <a:ea typeface="ＭＳ Ｐゴシック" panose="020B0600070205080204" pitchFamily="50" charset="-128"/>
                <a:cs typeface="Times New Roman" panose="02020603050405020304" pitchFamily="18" charset="0"/>
              </a:rPr>
              <a:t>一般社団法人 日本トライボロジー学会</a:t>
            </a:r>
            <a:endParaRPr lang="ja-JP" altLang="en-US" sz="1100" dirty="0">
              <a:latin typeface="ＭＳ Ｐゴシック" panose="020B0600070205080204" pitchFamily="50" charset="-128"/>
              <a:ea typeface="ＭＳ Ｐゴシック" panose="020B0600070205080204" pitchFamily="50" charset="-128"/>
            </a:endParaRPr>
          </a:p>
        </p:txBody>
      </p:sp>
      <p:sp>
        <p:nvSpPr>
          <p:cNvPr id="10" name="正方形/長方形 9"/>
          <p:cNvSpPr/>
          <p:nvPr userDrawn="1"/>
        </p:nvSpPr>
        <p:spPr>
          <a:xfrm>
            <a:off x="1030" y="6606059"/>
            <a:ext cx="1828666" cy="230832"/>
          </a:xfrm>
          <a:prstGeom prst="rect">
            <a:avLst/>
          </a:prstGeom>
          <a:solidFill>
            <a:schemeClr val="bg1"/>
          </a:solidFill>
        </p:spPr>
        <p:txBody>
          <a:bodyPr wrap="square">
            <a:spAutoFit/>
          </a:bodyPr>
          <a:lstStyle/>
          <a:p>
            <a:pPr algn="r">
              <a:spcAft>
                <a:spcPts val="0"/>
              </a:spcAft>
              <a:tabLst>
                <a:tab pos="601980" algn="l"/>
              </a:tabLst>
            </a:pPr>
            <a:r>
              <a:rPr lang="en-US" altLang="ja-JP" sz="900" b="1" kern="100" dirty="0">
                <a:latin typeface="Calibri" panose="020F0502020204030204" pitchFamily="34" charset="0"/>
                <a:ea typeface="NSimSun" panose="02010609030101010101" pitchFamily="49" charset="-122"/>
                <a:cs typeface="Times New Roman" panose="02020603050405020304" pitchFamily="18" charset="0"/>
              </a:rPr>
              <a:t>©</a:t>
            </a:r>
            <a:r>
              <a:rPr lang="ja-JP" altLang="en-US" sz="900" b="1" kern="100" dirty="0">
                <a:latin typeface="Calibri" panose="020F0502020204030204" pitchFamily="34" charset="0"/>
                <a:ea typeface="NSimSun" panose="02010609030101010101" pitchFamily="49" charset="-122"/>
                <a:cs typeface="Times New Roman" panose="02020603050405020304" pitchFamily="18" charset="0"/>
              </a:rPr>
              <a:t> </a:t>
            </a:r>
            <a:r>
              <a:rPr lang="en-US" altLang="ja-JP" sz="900" b="1" kern="100" dirty="0">
                <a:latin typeface="Calibri" panose="020F0502020204030204" pitchFamily="34" charset="0"/>
                <a:ea typeface="NSimSun" panose="02010609030101010101" pitchFamily="49" charset="-122"/>
                <a:cs typeface="Times New Roman" panose="02020603050405020304" pitchFamily="18" charset="0"/>
              </a:rPr>
              <a:t>Japanese Society of </a:t>
            </a:r>
            <a:r>
              <a:rPr lang="en-US" altLang="ja-JP" sz="900" b="1" kern="100" dirty="0" err="1">
                <a:latin typeface="Calibri" panose="020F0502020204030204" pitchFamily="34" charset="0"/>
                <a:ea typeface="NSimSun" panose="02010609030101010101" pitchFamily="49" charset="-122"/>
                <a:cs typeface="Times New Roman" panose="02020603050405020304" pitchFamily="18" charset="0"/>
              </a:rPr>
              <a:t>Tribologists</a:t>
            </a:r>
            <a:endParaRPr lang="ja-JP" altLang="ja-JP" sz="900" b="1" kern="100" dirty="0">
              <a:effectLst/>
              <a:latin typeface="Calibri" panose="020F0502020204030204" pitchFamily="34" charset="0"/>
              <a:ea typeface="NSimSun" panose="02010609030101010101" pitchFamily="49" charset="-122"/>
              <a:cs typeface="Times New Roman" panose="02020603050405020304" pitchFamily="18" charset="0"/>
            </a:endParaRPr>
          </a:p>
        </p:txBody>
      </p:sp>
    </p:spTree>
  </p:cSld>
  <p:clrMap bg1="lt1" tx1="dk1" bg2="lt2" tx2="dk2" accent1="accent1" accent2="accent2" accent3="accent3" accent4="accent4" accent5="accent5" accent6="accent6" hlink="hlink" folHlink="folHlink"/>
  <p:sldLayoutIdLst>
    <p:sldLayoutId id="2147483659" r:id="rId1"/>
    <p:sldLayoutId id="2147483673" r:id="rId2"/>
    <p:sldLayoutId id="2147483670" r:id="rId3"/>
    <p:sldLayoutId id="2147483660" r:id="rId4"/>
    <p:sldLayoutId id="2147483663" r:id="rId5"/>
    <p:sldLayoutId id="2147483671" r:id="rId6"/>
    <p:sldLayoutId id="2147483661" r:id="rId7"/>
    <p:sldLayoutId id="2147483662" r:id="rId8"/>
    <p:sldLayoutId id="2147483664" r:id="rId9"/>
  </p:sldLayoutIdLst>
  <p:hf hdr="0" ftr="0" dt="0"/>
  <p:txStyles>
    <p:title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Arial"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Arial"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Arial"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Arial" charset="0"/>
          <a:ea typeface="ＭＳ Ｐゴシック" pitchFamily="50" charset="-128"/>
        </a:defRPr>
      </a:lvl5pPr>
      <a:lvl6pPr marL="457200" algn="ctr" rtl="0" fontAlgn="base">
        <a:spcBef>
          <a:spcPct val="0"/>
        </a:spcBef>
        <a:spcAft>
          <a:spcPct val="0"/>
        </a:spcAft>
        <a:defRPr kumimoji="1" sz="4400">
          <a:solidFill>
            <a:schemeClr val="tx2"/>
          </a:solidFill>
          <a:latin typeface="Arial" charset="0"/>
          <a:ea typeface="ＭＳ Ｐゴシック" pitchFamily="50" charset="-128"/>
        </a:defRPr>
      </a:lvl6pPr>
      <a:lvl7pPr marL="914400" algn="ctr" rtl="0" fontAlgn="base">
        <a:spcBef>
          <a:spcPct val="0"/>
        </a:spcBef>
        <a:spcAft>
          <a:spcPct val="0"/>
        </a:spcAft>
        <a:defRPr kumimoji="1" sz="4400">
          <a:solidFill>
            <a:schemeClr val="tx2"/>
          </a:solidFill>
          <a:latin typeface="Arial" charset="0"/>
          <a:ea typeface="ＭＳ Ｐゴシック" pitchFamily="50" charset="-128"/>
        </a:defRPr>
      </a:lvl7pPr>
      <a:lvl8pPr marL="1371600" algn="ctr" rtl="0" fontAlgn="base">
        <a:spcBef>
          <a:spcPct val="0"/>
        </a:spcBef>
        <a:spcAft>
          <a:spcPct val="0"/>
        </a:spcAft>
        <a:defRPr kumimoji="1" sz="4400">
          <a:solidFill>
            <a:schemeClr val="tx2"/>
          </a:solidFill>
          <a:latin typeface="Arial" charset="0"/>
          <a:ea typeface="ＭＳ Ｐゴシック" pitchFamily="50" charset="-128"/>
        </a:defRPr>
      </a:lvl8pPr>
      <a:lvl9pPr marL="1828800" algn="ctr" rtl="0" fontAlgn="base">
        <a:spcBef>
          <a:spcPct val="0"/>
        </a:spcBef>
        <a:spcAft>
          <a:spcPct val="0"/>
        </a:spcAft>
        <a:defRPr kumimoji="1" sz="4400">
          <a:solidFill>
            <a:schemeClr val="tx2"/>
          </a:solidFill>
          <a:latin typeface="Arial" charset="0"/>
          <a:ea typeface="ＭＳ Ｐゴシック" pitchFamily="50" charset="-128"/>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62020"/>
            <a:ext cx="8229600" cy="462682"/>
          </a:xfrm>
        </p:spPr>
        <p:txBody>
          <a:bodyPr/>
          <a:lstStyle/>
          <a:p>
            <a:r>
              <a:rPr lang="ja-JP" altLang="en-US" sz="3600" dirty="0">
                <a:solidFill>
                  <a:schemeClr val="bg1">
                    <a:lumMod val="65000"/>
                  </a:schemeClr>
                </a:solidFill>
              </a:rPr>
              <a:t>第</a:t>
            </a:r>
            <a:r>
              <a:rPr lang="en-US" altLang="ja-JP" sz="3600" dirty="0">
                <a:solidFill>
                  <a:schemeClr val="bg1">
                    <a:lumMod val="65000"/>
                  </a:schemeClr>
                </a:solidFill>
              </a:rPr>
              <a:t>1</a:t>
            </a:r>
            <a:r>
              <a:rPr lang="ja-JP" altLang="en-US" sz="3600" dirty="0">
                <a:solidFill>
                  <a:schemeClr val="bg1">
                    <a:lumMod val="65000"/>
                  </a:schemeClr>
                </a:solidFill>
              </a:rPr>
              <a:t>回　トライボロジー入門講座</a:t>
            </a:r>
            <a:endParaRPr kumimoji="1" lang="ja-JP" altLang="en-US" sz="3600" dirty="0">
              <a:solidFill>
                <a:schemeClr val="bg1">
                  <a:lumMod val="65000"/>
                </a:schemeClr>
              </a:solidFill>
            </a:endParaRPr>
          </a:p>
        </p:txBody>
      </p:sp>
      <p:sp>
        <p:nvSpPr>
          <p:cNvPr id="3" name="コンテンツ プレースホルダー 2"/>
          <p:cNvSpPr>
            <a:spLocks noGrp="1"/>
          </p:cNvSpPr>
          <p:nvPr>
            <p:ph idx="1"/>
          </p:nvPr>
        </p:nvSpPr>
        <p:spPr>
          <a:xfrm>
            <a:off x="1144641" y="1464943"/>
            <a:ext cx="6648140" cy="1260685"/>
          </a:xfrm>
        </p:spPr>
        <p:txBody>
          <a:bodyPr/>
          <a:lstStyle/>
          <a:p>
            <a:pPr marL="0" indent="0" algn="ctr">
              <a:buNone/>
            </a:pPr>
            <a:r>
              <a:rPr lang="ja-JP" altLang="en-US" dirty="0">
                <a:solidFill>
                  <a:schemeClr val="bg1">
                    <a:lumMod val="65000"/>
                  </a:schemeClr>
                </a:solidFill>
              </a:rPr>
              <a:t>－ 表面の性質と接触、摩擦・摩耗－－摩擦・摩耗の評価と解析 －</a:t>
            </a:r>
            <a:endParaRPr kumimoji="1" lang="ja-JP" altLang="en-US" dirty="0">
              <a:solidFill>
                <a:schemeClr val="bg1">
                  <a:lumMod val="65000"/>
                </a:schemeClr>
              </a:solidFill>
            </a:endParaRPr>
          </a:p>
        </p:txBody>
      </p:sp>
      <p:sp>
        <p:nvSpPr>
          <p:cNvPr id="4" name="スライド番号プレースホルダー 3"/>
          <p:cNvSpPr>
            <a:spLocks noGrp="1"/>
          </p:cNvSpPr>
          <p:nvPr>
            <p:ph type="sldNum" sz="quarter" idx="12"/>
          </p:nvPr>
        </p:nvSpPr>
        <p:spPr/>
        <p:txBody>
          <a:bodyPr/>
          <a:lstStyle/>
          <a:p>
            <a:pPr>
              <a:defRPr/>
            </a:pPr>
            <a:fld id="{ECE969DF-FAB2-4D1C-800A-2878C6F8186F}" type="slidenum">
              <a:rPr lang="ja-JP" altLang="en-US" smtClean="0"/>
              <a:pPr>
                <a:defRPr/>
              </a:pPr>
              <a:t>1</a:t>
            </a:fld>
            <a:endParaRPr lang="en-US" altLang="ja-JP" dirty="0"/>
          </a:p>
        </p:txBody>
      </p:sp>
      <p:sp>
        <p:nvSpPr>
          <p:cNvPr id="5" name="フッター プレースホルダー 1"/>
          <p:cNvSpPr>
            <a:spLocks noGrp="1"/>
          </p:cNvSpPr>
          <p:nvPr>
            <p:ph type="ftr" sz="quarter" idx="11"/>
          </p:nvPr>
        </p:nvSpPr>
        <p:spPr>
          <a:xfrm>
            <a:off x="1907704" y="6123985"/>
            <a:ext cx="6482173" cy="242480"/>
          </a:xfrm>
        </p:spPr>
        <p:txBody>
          <a:bodyPr/>
          <a:lstStyle/>
          <a:p>
            <a:r>
              <a:rPr kumimoji="1" lang="en-US" altLang="ja-JP" sz="900" b="1" dirty="0">
                <a:solidFill>
                  <a:schemeClr val="bg1">
                    <a:lumMod val="65000"/>
                  </a:schemeClr>
                </a:solidFill>
                <a:latin typeface="+mn-ea"/>
              </a:rPr>
              <a:t>20XX.XX.XX </a:t>
            </a:r>
            <a:r>
              <a:rPr kumimoji="1" lang="ja-JP" altLang="en-US" sz="900" b="1" dirty="0">
                <a:solidFill>
                  <a:schemeClr val="bg1">
                    <a:lumMod val="65000"/>
                  </a:schemeClr>
                </a:solidFill>
                <a:latin typeface="+mn-ea"/>
              </a:rPr>
              <a:t>　 日本トライボロジー学会　第</a:t>
            </a:r>
            <a:r>
              <a:rPr kumimoji="1" lang="en-US" altLang="ja-JP" sz="900" b="1" dirty="0">
                <a:solidFill>
                  <a:schemeClr val="bg1">
                    <a:lumMod val="65000"/>
                  </a:schemeClr>
                </a:solidFill>
                <a:latin typeface="+mn-ea"/>
              </a:rPr>
              <a:t>1</a:t>
            </a:r>
            <a:r>
              <a:rPr kumimoji="1" lang="ja-JP" altLang="en-US" sz="900" b="1" dirty="0">
                <a:solidFill>
                  <a:schemeClr val="bg1">
                    <a:lumMod val="65000"/>
                  </a:schemeClr>
                </a:solidFill>
                <a:latin typeface="+mn-ea"/>
              </a:rPr>
              <a:t>回 トライボロジー</a:t>
            </a:r>
            <a:r>
              <a:rPr lang="ja-JP" altLang="en-US" sz="900" b="1" dirty="0">
                <a:solidFill>
                  <a:schemeClr val="bg1">
                    <a:lumMod val="65000"/>
                  </a:schemeClr>
                </a:solidFill>
                <a:latin typeface="+mn-ea"/>
              </a:rPr>
              <a:t>入門</a:t>
            </a:r>
            <a:r>
              <a:rPr kumimoji="1" lang="ja-JP" altLang="en-US" sz="900" b="1" dirty="0">
                <a:solidFill>
                  <a:schemeClr val="bg1">
                    <a:lumMod val="65000"/>
                  </a:schemeClr>
                </a:solidFill>
                <a:latin typeface="+mn-ea"/>
              </a:rPr>
              <a:t>講座</a:t>
            </a:r>
            <a:r>
              <a:rPr kumimoji="1" lang="en-US" altLang="ja-JP" sz="900" b="1" dirty="0">
                <a:solidFill>
                  <a:schemeClr val="bg1">
                    <a:lumMod val="65000"/>
                  </a:schemeClr>
                </a:solidFill>
                <a:latin typeface="+mn-ea"/>
              </a:rPr>
              <a:t>—</a:t>
            </a:r>
            <a:r>
              <a:rPr kumimoji="1" lang="ja-JP" altLang="en-US" sz="900" b="1" dirty="0">
                <a:solidFill>
                  <a:schemeClr val="bg1">
                    <a:lumMod val="65000"/>
                  </a:schemeClr>
                </a:solidFill>
                <a:latin typeface="+mn-ea"/>
              </a:rPr>
              <a:t>「摩擦と摩耗</a:t>
            </a:r>
            <a:r>
              <a:rPr kumimoji="1" lang="en-US" altLang="ja-JP" sz="900" b="1" dirty="0">
                <a:solidFill>
                  <a:schemeClr val="bg1">
                    <a:lumMod val="65000"/>
                  </a:schemeClr>
                </a:solidFill>
                <a:latin typeface="+mn-ea"/>
              </a:rPr>
              <a:t>XXXXX</a:t>
            </a:r>
            <a:r>
              <a:rPr kumimoji="1" lang="ja-JP" altLang="en-US" sz="900" b="1" dirty="0">
                <a:solidFill>
                  <a:schemeClr val="bg1">
                    <a:lumMod val="65000"/>
                  </a:schemeClr>
                </a:solidFill>
                <a:latin typeface="+mn-ea"/>
              </a:rPr>
              <a:t>潤滑」講座</a:t>
            </a:r>
            <a:r>
              <a:rPr kumimoji="1" lang="en-US" altLang="ja-JP" sz="900" b="1" dirty="0">
                <a:solidFill>
                  <a:schemeClr val="bg1">
                    <a:lumMod val="65000"/>
                  </a:schemeClr>
                </a:solidFill>
                <a:latin typeface="+mn-ea"/>
              </a:rPr>
              <a:t>—</a:t>
            </a:r>
            <a:endParaRPr kumimoji="1" lang="ja-JP" altLang="en-US" sz="900" b="1" dirty="0">
              <a:solidFill>
                <a:schemeClr val="bg1">
                  <a:lumMod val="65000"/>
                </a:schemeClr>
              </a:solidFill>
              <a:latin typeface="+mn-ea"/>
            </a:endParaRPr>
          </a:p>
        </p:txBody>
      </p:sp>
      <p:sp>
        <p:nvSpPr>
          <p:cNvPr id="7" name="コンテンツ プレースホルダー 2"/>
          <p:cNvSpPr txBox="1">
            <a:spLocks/>
          </p:cNvSpPr>
          <p:nvPr/>
        </p:nvSpPr>
        <p:spPr bwMode="auto">
          <a:xfrm>
            <a:off x="2339752" y="3328444"/>
            <a:ext cx="4248472" cy="6504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marL="0" indent="0">
              <a:buNone/>
            </a:pPr>
            <a:r>
              <a:rPr lang="ja-JP" altLang="en-US" kern="0" dirty="0">
                <a:solidFill>
                  <a:schemeClr val="bg1">
                    <a:lumMod val="65000"/>
                  </a:schemeClr>
                </a:solidFill>
              </a:rPr>
              <a:t>○○</a:t>
            </a:r>
            <a:r>
              <a:rPr lang="zh-CN" altLang="en-US" kern="0" dirty="0">
                <a:solidFill>
                  <a:schemeClr val="bg1">
                    <a:lumMod val="65000"/>
                  </a:schemeClr>
                </a:solidFill>
              </a:rPr>
              <a:t>大学 </a:t>
            </a:r>
            <a:r>
              <a:rPr lang="ja-JP" altLang="en-US" kern="0" dirty="0">
                <a:solidFill>
                  <a:schemeClr val="bg1">
                    <a:lumMod val="65000"/>
                  </a:schemeClr>
                </a:solidFill>
              </a:rPr>
              <a:t>　講習 太郎</a:t>
            </a:r>
          </a:p>
        </p:txBody>
      </p:sp>
      <p:sp>
        <p:nvSpPr>
          <p:cNvPr id="8" name="コンテンツ プレースホルダー 2"/>
          <p:cNvSpPr txBox="1">
            <a:spLocks/>
          </p:cNvSpPr>
          <p:nvPr/>
        </p:nvSpPr>
        <p:spPr bwMode="auto">
          <a:xfrm>
            <a:off x="1705368" y="5294917"/>
            <a:ext cx="6535831" cy="4848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marL="0" indent="0">
              <a:buNone/>
            </a:pPr>
            <a:r>
              <a:rPr lang="ja-JP" altLang="en-US" sz="2800" kern="0" dirty="0">
                <a:solidFill>
                  <a:schemeClr val="bg1">
                    <a:lumMod val="65000"/>
                  </a:schemeClr>
                </a:solidFill>
              </a:rPr>
              <a:t>場所： </a:t>
            </a:r>
            <a:r>
              <a:rPr lang="en-US" altLang="ja-JP" sz="2800" kern="0" dirty="0">
                <a:solidFill>
                  <a:schemeClr val="bg1">
                    <a:lumMod val="65000"/>
                  </a:schemeClr>
                </a:solidFill>
              </a:rPr>
              <a:t>XXXXX</a:t>
            </a:r>
            <a:r>
              <a:rPr lang="ja-JP" altLang="en-US" sz="2800" kern="0" dirty="0">
                <a:solidFill>
                  <a:schemeClr val="bg1">
                    <a:lumMod val="65000"/>
                  </a:schemeClr>
                </a:solidFill>
              </a:rPr>
              <a:t> 記念青少年総合センター</a:t>
            </a:r>
            <a:endParaRPr lang="en-US" altLang="zh-CN" sz="2800" kern="0" dirty="0">
              <a:solidFill>
                <a:schemeClr val="bg1">
                  <a:lumMod val="65000"/>
                </a:schemeClr>
              </a:solidFill>
            </a:endParaRPr>
          </a:p>
        </p:txBody>
      </p:sp>
      <p:sp>
        <p:nvSpPr>
          <p:cNvPr id="10" name="コンテンツ プレースホルダー 2"/>
          <p:cNvSpPr txBox="1">
            <a:spLocks/>
          </p:cNvSpPr>
          <p:nvPr/>
        </p:nvSpPr>
        <p:spPr bwMode="auto">
          <a:xfrm>
            <a:off x="2153787" y="4447772"/>
            <a:ext cx="5638994" cy="641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marL="0" indent="0">
              <a:buNone/>
            </a:pPr>
            <a:r>
              <a:rPr lang="ja-JP" altLang="en-US" kern="0" dirty="0">
                <a:solidFill>
                  <a:schemeClr val="bg1">
                    <a:lumMod val="65000"/>
                  </a:schemeClr>
                </a:solidFill>
              </a:rPr>
              <a:t>日付：</a:t>
            </a:r>
            <a:r>
              <a:rPr lang="en-US" altLang="ja-JP" kern="0" dirty="0">
                <a:solidFill>
                  <a:schemeClr val="bg1">
                    <a:lumMod val="65000"/>
                  </a:schemeClr>
                </a:solidFill>
              </a:rPr>
              <a:t>20</a:t>
            </a:r>
            <a:r>
              <a:rPr lang="ja-JP" altLang="en-US" kern="0" dirty="0">
                <a:solidFill>
                  <a:schemeClr val="bg1">
                    <a:lumMod val="65000"/>
                  </a:schemeClr>
                </a:solidFill>
              </a:rPr>
              <a:t>ＸＸ年</a:t>
            </a:r>
            <a:r>
              <a:rPr lang="en-US" altLang="ja-JP" kern="0" dirty="0">
                <a:solidFill>
                  <a:schemeClr val="bg1">
                    <a:lumMod val="65000"/>
                  </a:schemeClr>
                </a:solidFill>
              </a:rPr>
              <a:t>X</a:t>
            </a:r>
            <a:r>
              <a:rPr lang="ja-JP" altLang="en-US" kern="0" dirty="0">
                <a:solidFill>
                  <a:schemeClr val="bg1">
                    <a:lumMod val="65000"/>
                  </a:schemeClr>
                </a:solidFill>
              </a:rPr>
              <a:t>月</a:t>
            </a:r>
            <a:r>
              <a:rPr lang="en-US" altLang="ja-JP" kern="0" dirty="0">
                <a:solidFill>
                  <a:schemeClr val="bg1">
                    <a:lumMod val="65000"/>
                  </a:schemeClr>
                </a:solidFill>
              </a:rPr>
              <a:t>XX</a:t>
            </a:r>
            <a:r>
              <a:rPr lang="ja-JP" altLang="en-US" kern="0" dirty="0">
                <a:solidFill>
                  <a:schemeClr val="bg1">
                    <a:lumMod val="65000"/>
                  </a:schemeClr>
                </a:solidFill>
              </a:rPr>
              <a:t>日（金）</a:t>
            </a:r>
          </a:p>
        </p:txBody>
      </p:sp>
      <p:sp>
        <p:nvSpPr>
          <p:cNvPr id="11" name="テキスト ボックス 10"/>
          <p:cNvSpPr txBox="1"/>
          <p:nvPr/>
        </p:nvSpPr>
        <p:spPr>
          <a:xfrm>
            <a:off x="7775" y="-59415"/>
            <a:ext cx="1403648" cy="707886"/>
          </a:xfrm>
          <a:prstGeom prst="rect">
            <a:avLst/>
          </a:prstGeom>
          <a:noFill/>
        </p:spPr>
        <p:txBody>
          <a:bodyPr wrap="square" rtlCol="0">
            <a:spAutoFit/>
          </a:bodyPr>
          <a:lstStyle/>
          <a:p>
            <a:r>
              <a:rPr kumimoji="1" lang="ja-JP" altLang="en-US" sz="2000" dirty="0"/>
              <a:t>例）書式</a:t>
            </a:r>
            <a:r>
              <a:rPr kumimoji="1" lang="en-US" altLang="ja-JP" sz="2000" dirty="0"/>
              <a:t>1</a:t>
            </a:r>
          </a:p>
          <a:p>
            <a:r>
              <a:rPr lang="ja-JP" altLang="en-US" sz="2000" dirty="0"/>
              <a:t>表紙など</a:t>
            </a:r>
            <a:endParaRPr kumimoji="1" lang="ja-JP" altLang="en-US" sz="2000" dirty="0"/>
          </a:p>
        </p:txBody>
      </p:sp>
    </p:spTree>
    <p:extLst>
      <p:ext uri="{BB962C8B-B14F-4D97-AF65-F5344CB8AC3E}">
        <p14:creationId xmlns:p14="http://schemas.microsoft.com/office/powerpoint/2010/main" val="32062930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pPr>
              <a:defRPr/>
            </a:pPr>
            <a:fld id="{ECE969DF-FAB2-4D1C-800A-2878C6F8186F}" type="slidenum">
              <a:rPr lang="ja-JP" altLang="en-US" smtClean="0"/>
              <a:pPr>
                <a:defRPr/>
              </a:pPr>
              <a:t>2</a:t>
            </a:fld>
            <a:endParaRPr lang="en-US" altLang="ja-JP" dirty="0"/>
          </a:p>
        </p:txBody>
      </p:sp>
      <p:sp>
        <p:nvSpPr>
          <p:cNvPr id="8" name="フッター プレースホルダー 1"/>
          <p:cNvSpPr>
            <a:spLocks noGrp="1"/>
          </p:cNvSpPr>
          <p:nvPr>
            <p:ph type="ftr" sz="quarter" idx="11"/>
          </p:nvPr>
        </p:nvSpPr>
        <p:spPr>
          <a:xfrm>
            <a:off x="1907705" y="6137170"/>
            <a:ext cx="5832648" cy="244157"/>
          </a:xfrm>
        </p:spPr>
        <p:txBody>
          <a:bodyPr/>
          <a:lstStyle/>
          <a:p>
            <a:r>
              <a:rPr kumimoji="1" lang="en-US" altLang="ja-JP" sz="900" b="1" dirty="0">
                <a:solidFill>
                  <a:schemeClr val="bg1">
                    <a:lumMod val="65000"/>
                  </a:schemeClr>
                </a:solidFill>
                <a:latin typeface="+mn-ea"/>
              </a:rPr>
              <a:t>20XX.XX.XX </a:t>
            </a:r>
            <a:r>
              <a:rPr kumimoji="1" lang="ja-JP" altLang="en-US" sz="900" b="1" dirty="0">
                <a:solidFill>
                  <a:schemeClr val="bg1">
                    <a:lumMod val="65000"/>
                  </a:schemeClr>
                </a:solidFill>
                <a:latin typeface="+mn-ea"/>
              </a:rPr>
              <a:t>　 日本トライボロジー学会　第</a:t>
            </a:r>
            <a:r>
              <a:rPr kumimoji="1" lang="en-US" altLang="ja-JP" sz="900" b="1" dirty="0">
                <a:solidFill>
                  <a:schemeClr val="bg1">
                    <a:lumMod val="65000"/>
                  </a:schemeClr>
                </a:solidFill>
                <a:latin typeface="+mn-ea"/>
              </a:rPr>
              <a:t>1</a:t>
            </a:r>
            <a:r>
              <a:rPr kumimoji="1" lang="ja-JP" altLang="en-US" sz="900" b="1" dirty="0">
                <a:solidFill>
                  <a:schemeClr val="bg1">
                    <a:lumMod val="65000"/>
                  </a:schemeClr>
                </a:solidFill>
                <a:latin typeface="+mn-ea"/>
              </a:rPr>
              <a:t>回 トライボロジー</a:t>
            </a:r>
            <a:r>
              <a:rPr lang="ja-JP" altLang="en-US" sz="900" b="1" dirty="0">
                <a:solidFill>
                  <a:schemeClr val="bg1">
                    <a:lumMod val="65000"/>
                  </a:schemeClr>
                </a:solidFill>
                <a:latin typeface="+mn-ea"/>
              </a:rPr>
              <a:t>入門</a:t>
            </a:r>
            <a:r>
              <a:rPr kumimoji="1" lang="ja-JP" altLang="en-US" sz="900" b="1" dirty="0">
                <a:solidFill>
                  <a:schemeClr val="bg1">
                    <a:lumMod val="65000"/>
                  </a:schemeClr>
                </a:solidFill>
                <a:latin typeface="+mn-ea"/>
              </a:rPr>
              <a:t>講座</a:t>
            </a:r>
            <a:r>
              <a:rPr kumimoji="1" lang="en-US" altLang="ja-JP" sz="900" b="1" dirty="0">
                <a:solidFill>
                  <a:schemeClr val="bg1">
                    <a:lumMod val="65000"/>
                  </a:schemeClr>
                </a:solidFill>
                <a:latin typeface="+mn-ea"/>
              </a:rPr>
              <a:t>—</a:t>
            </a:r>
            <a:r>
              <a:rPr kumimoji="1" lang="ja-JP" altLang="en-US" sz="900" b="1" dirty="0">
                <a:solidFill>
                  <a:schemeClr val="bg1">
                    <a:lumMod val="65000"/>
                  </a:schemeClr>
                </a:solidFill>
                <a:latin typeface="+mn-ea"/>
              </a:rPr>
              <a:t>「摩擦と摩耗</a:t>
            </a:r>
            <a:r>
              <a:rPr kumimoji="1" lang="en-US" altLang="ja-JP" sz="900" b="1" dirty="0">
                <a:solidFill>
                  <a:schemeClr val="bg1">
                    <a:lumMod val="65000"/>
                  </a:schemeClr>
                </a:solidFill>
                <a:latin typeface="+mn-ea"/>
              </a:rPr>
              <a:t>XXXXX</a:t>
            </a:r>
            <a:r>
              <a:rPr kumimoji="1" lang="ja-JP" altLang="en-US" sz="900" b="1" dirty="0">
                <a:solidFill>
                  <a:schemeClr val="bg1">
                    <a:lumMod val="65000"/>
                  </a:schemeClr>
                </a:solidFill>
                <a:latin typeface="+mn-ea"/>
              </a:rPr>
              <a:t>潤滑」講座</a:t>
            </a:r>
            <a:r>
              <a:rPr kumimoji="1" lang="en-US" altLang="ja-JP" sz="900" b="1" dirty="0">
                <a:solidFill>
                  <a:schemeClr val="bg1">
                    <a:lumMod val="65000"/>
                  </a:schemeClr>
                </a:solidFill>
                <a:latin typeface="+mn-ea"/>
              </a:rPr>
              <a:t>—</a:t>
            </a:r>
            <a:endParaRPr kumimoji="1" lang="ja-JP" altLang="en-US" sz="900" b="1" dirty="0">
              <a:solidFill>
                <a:schemeClr val="bg1">
                  <a:lumMod val="65000"/>
                </a:schemeClr>
              </a:solidFill>
              <a:latin typeface="+mn-ea"/>
            </a:endParaRPr>
          </a:p>
        </p:txBody>
      </p:sp>
      <p:sp>
        <p:nvSpPr>
          <p:cNvPr id="15" name="テキスト ボックス 14"/>
          <p:cNvSpPr txBox="1"/>
          <p:nvPr/>
        </p:nvSpPr>
        <p:spPr>
          <a:xfrm>
            <a:off x="7775" y="-59415"/>
            <a:ext cx="1403648" cy="707886"/>
          </a:xfrm>
          <a:prstGeom prst="rect">
            <a:avLst/>
          </a:prstGeom>
          <a:noFill/>
        </p:spPr>
        <p:txBody>
          <a:bodyPr wrap="square" rtlCol="0">
            <a:spAutoFit/>
          </a:bodyPr>
          <a:lstStyle/>
          <a:p>
            <a:r>
              <a:rPr kumimoji="1" lang="ja-JP" altLang="en-US" sz="2000" dirty="0"/>
              <a:t>例）書式</a:t>
            </a:r>
            <a:r>
              <a:rPr kumimoji="1" lang="en-US" altLang="ja-JP" sz="2000" dirty="0"/>
              <a:t>1</a:t>
            </a:r>
          </a:p>
          <a:p>
            <a:r>
              <a:rPr lang="ja-JP" altLang="en-US" sz="2000" dirty="0"/>
              <a:t>中身など</a:t>
            </a:r>
            <a:endParaRPr kumimoji="1" lang="ja-JP" altLang="en-US" sz="2000" dirty="0"/>
          </a:p>
        </p:txBody>
      </p:sp>
    </p:spTree>
    <p:extLst>
      <p:ext uri="{BB962C8B-B14F-4D97-AF65-F5344CB8AC3E}">
        <p14:creationId xmlns:p14="http://schemas.microsoft.com/office/powerpoint/2010/main" val="35174685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p:txBody>
          <a:bodyPr/>
          <a:lstStyle/>
          <a:p>
            <a:pPr>
              <a:defRPr/>
            </a:pPr>
            <a:fld id="{01BDA3F9-1E95-4CAC-830A-06BDC22F359D}" type="slidenum">
              <a:rPr lang="ja-JP" altLang="en-US" smtClean="0"/>
              <a:pPr>
                <a:defRPr/>
              </a:pPr>
              <a:t>3</a:t>
            </a:fld>
            <a:endParaRPr lang="en-US" altLang="ja-JP" dirty="0"/>
          </a:p>
        </p:txBody>
      </p:sp>
      <p:sp>
        <p:nvSpPr>
          <p:cNvPr id="3" name="テキスト ボックス 2"/>
          <p:cNvSpPr txBox="1"/>
          <p:nvPr/>
        </p:nvSpPr>
        <p:spPr>
          <a:xfrm>
            <a:off x="0" y="42074"/>
            <a:ext cx="1325170" cy="400110"/>
          </a:xfrm>
          <a:prstGeom prst="rect">
            <a:avLst/>
          </a:prstGeom>
          <a:noFill/>
        </p:spPr>
        <p:txBody>
          <a:bodyPr wrap="square" rtlCol="0">
            <a:spAutoFit/>
          </a:bodyPr>
          <a:lstStyle/>
          <a:p>
            <a:r>
              <a:rPr lang="ja-JP" altLang="en-US" sz="2000" dirty="0"/>
              <a:t>例）末尾</a:t>
            </a:r>
            <a:r>
              <a:rPr lang="en-US" altLang="ja-JP" sz="2000" dirty="0"/>
              <a:t>1</a:t>
            </a:r>
            <a:endParaRPr kumimoji="1" lang="ja-JP" altLang="en-US" sz="2000" dirty="0"/>
          </a:p>
        </p:txBody>
      </p:sp>
    </p:spTree>
    <p:extLst>
      <p:ext uri="{BB962C8B-B14F-4D97-AF65-F5344CB8AC3E}">
        <p14:creationId xmlns:p14="http://schemas.microsoft.com/office/powerpoint/2010/main" val="15862864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p:txBody>
          <a:bodyPr/>
          <a:lstStyle/>
          <a:p>
            <a:pPr>
              <a:defRPr/>
            </a:pPr>
            <a:fld id="{01BDA3F9-1E95-4CAC-830A-06BDC22F359D}" type="slidenum">
              <a:rPr lang="ja-JP" altLang="en-US" smtClean="0"/>
              <a:pPr>
                <a:defRPr/>
              </a:pPr>
              <a:t>4</a:t>
            </a:fld>
            <a:endParaRPr lang="en-US" altLang="ja-JP" dirty="0"/>
          </a:p>
        </p:txBody>
      </p:sp>
      <p:sp>
        <p:nvSpPr>
          <p:cNvPr id="3" name="テキスト ボックス 2"/>
          <p:cNvSpPr txBox="1"/>
          <p:nvPr/>
        </p:nvSpPr>
        <p:spPr>
          <a:xfrm>
            <a:off x="0" y="30358"/>
            <a:ext cx="1325170" cy="400110"/>
          </a:xfrm>
          <a:prstGeom prst="rect">
            <a:avLst/>
          </a:prstGeom>
          <a:noFill/>
        </p:spPr>
        <p:txBody>
          <a:bodyPr wrap="square" rtlCol="0">
            <a:spAutoFit/>
          </a:bodyPr>
          <a:lstStyle/>
          <a:p>
            <a:r>
              <a:rPr kumimoji="1" lang="ja-JP" altLang="en-US" sz="2000" dirty="0"/>
              <a:t>例）末尾</a:t>
            </a:r>
            <a:r>
              <a:rPr kumimoji="1" lang="en-US" altLang="ja-JP" sz="2000" dirty="0"/>
              <a:t>2</a:t>
            </a:r>
            <a:endParaRPr kumimoji="1" lang="ja-JP" altLang="en-US" sz="2000" dirty="0"/>
          </a:p>
        </p:txBody>
      </p:sp>
    </p:spTree>
    <p:extLst>
      <p:ext uri="{BB962C8B-B14F-4D97-AF65-F5344CB8AC3E}">
        <p14:creationId xmlns:p14="http://schemas.microsoft.com/office/powerpoint/2010/main" val="4048608798"/>
      </p:ext>
    </p:extLst>
  </p:cSld>
  <p:clrMapOvr>
    <a:masterClrMapping/>
  </p:clrMapOvr>
</p:sld>
</file>

<file path=ppt/theme/theme1.xml><?xml version="1.0" encoding="utf-8"?>
<a:theme xmlns:a="http://schemas.openxmlformats.org/drawingml/2006/main" name="1_標準デザイン">
  <a:themeElements>
    <a:clrScheme name="1_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標準デザイン">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_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7B11804C731B364D9B6EA09DCC554A73" ma:contentTypeVersion="3" ma:contentTypeDescription="新しいドキュメントを作成します。" ma:contentTypeScope="" ma:versionID="9adeee17d717b02baaaac27e0fe59126">
  <xsd:schema xmlns:xsd="http://www.w3.org/2001/XMLSchema" xmlns:xs="http://www.w3.org/2001/XMLSchema" xmlns:p="http://schemas.microsoft.com/office/2006/metadata/properties" xmlns:ns2="e96a124b-6e49-4206-ba25-9398b126dac3" targetNamespace="http://schemas.microsoft.com/office/2006/metadata/properties" ma:root="true" ma:fieldsID="c899f6e15505203300a5ec82efb4ef3f" ns2:_="">
    <xsd:import namespace="e96a124b-6e49-4206-ba25-9398b126dac3"/>
    <xsd:element name="properties">
      <xsd:complexType>
        <xsd:sequence>
          <xsd:element name="documentManagement">
            <xsd:complexType>
              <xsd:all>
                <xsd:element ref="ns2:MediaServiceMetadata" minOccurs="0"/>
                <xsd:element ref="ns2:MediaServiceFastMetadata"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96a124b-6e49-4206-ba25-9398b126dac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FF9B236A-9A89-4BD5-AAB0-8EA2DC33D779}"/>
</file>

<file path=customXml/itemProps2.xml><?xml version="1.0" encoding="utf-8"?>
<ds:datastoreItem xmlns:ds="http://schemas.openxmlformats.org/officeDocument/2006/customXml" ds:itemID="{23A20009-B2C1-4B1E-BACD-F67180ECE9E1}"/>
</file>

<file path=customXml/itemProps3.xml><?xml version="1.0" encoding="utf-8"?>
<ds:datastoreItem xmlns:ds="http://schemas.openxmlformats.org/officeDocument/2006/customXml" ds:itemID="{4596FDED-EC79-430C-BC71-5FABE8F557FE}"/>
</file>

<file path=docMetadata/LabelInfo.xml><?xml version="1.0" encoding="utf-8"?>
<clbl:labelList xmlns:clbl="http://schemas.microsoft.com/office/2020/mipLabelMetadata">
  <clbl:label id="{1d5ce837-86eb-4900-9c2a-2a13b5c0ee0d}" enabled="1" method="Privileged" siteId="{08b42e22-3a77-40ef-a51b-37104946de05}" removed="0"/>
</clbl:labelList>
</file>

<file path=docProps/app.xml><?xml version="1.0" encoding="utf-8"?>
<Properties xmlns="http://schemas.openxmlformats.org/officeDocument/2006/extended-properties" xmlns:vt="http://schemas.openxmlformats.org/officeDocument/2006/docPropsVTypes">
  <Template/>
  <TotalTime>8</TotalTime>
  <Words>118</Words>
  <Application>Microsoft Office PowerPoint</Application>
  <PresentationFormat>On-screen Show (4:3)</PresentationFormat>
  <Paragraphs>17</Paragraphs>
  <Slides>4</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4</vt:i4>
      </vt:variant>
    </vt:vector>
  </HeadingPairs>
  <TitlesOfParts>
    <vt:vector size="12" baseType="lpstr">
      <vt:lpstr>HG丸ｺﾞｼｯｸM-PRO</vt:lpstr>
      <vt:lpstr>ＭＳ Ｐゴシック</vt:lpstr>
      <vt:lpstr>ＭＳ ゴシック</vt:lpstr>
      <vt:lpstr>Arial</vt:lpstr>
      <vt:lpstr>Calibri</vt:lpstr>
      <vt:lpstr>Times New Roman</vt:lpstr>
      <vt:lpstr>Wingdings 2</vt:lpstr>
      <vt:lpstr>1_標準デザイン</vt:lpstr>
      <vt:lpstr>第1回　トライボロジー入門講座</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（社）日本トライボロジー学会</dc:title>
  <dc:creator>Hiroshi Leno</dc:creator>
  <cp:lastModifiedBy>哲 小鹿野</cp:lastModifiedBy>
  <cp:revision>600</cp:revision>
  <cp:lastPrinted>2019-11-07T10:00:02Z</cp:lastPrinted>
  <dcterms:created xsi:type="dcterms:W3CDTF">2008-06-24T08:51:21Z</dcterms:created>
  <dcterms:modified xsi:type="dcterms:W3CDTF">2023-04-20T20:55:27Z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bb623cf6-7f88-4874-85dd-e50c98640859</vt:lpwstr>
  </property>
  <property fmtid="{D5CDD505-2E9C-101B-9397-08002B2CF9AE}" pid="3" name="NSKClassification">
    <vt:lpwstr>Confidential</vt:lpwstr>
  </property>
  <property fmtid="{D5CDD505-2E9C-101B-9397-08002B2CF9AE}" pid="4" name="MSIP_Label_ddc55989-3c9e-4466-8514-eac6f80f6373_Enabled">
    <vt:lpwstr>true</vt:lpwstr>
  </property>
  <property fmtid="{D5CDD505-2E9C-101B-9397-08002B2CF9AE}" pid="5" name="MSIP_Label_ddc55989-3c9e-4466-8514-eac6f80f6373_SetDate">
    <vt:lpwstr>2024-03-29T04:36:29Z</vt:lpwstr>
  </property>
  <property fmtid="{D5CDD505-2E9C-101B-9397-08002B2CF9AE}" pid="6" name="MSIP_Label_ddc55989-3c9e-4466-8514-eac6f80f6373_Method">
    <vt:lpwstr>Privileged</vt:lpwstr>
  </property>
  <property fmtid="{D5CDD505-2E9C-101B-9397-08002B2CF9AE}" pid="7" name="MSIP_Label_ddc55989-3c9e-4466-8514-eac6f80f6373_Name">
    <vt:lpwstr>ddc55989-3c9e-4466-8514-eac6f80f6373</vt:lpwstr>
  </property>
  <property fmtid="{D5CDD505-2E9C-101B-9397-08002B2CF9AE}" pid="8" name="MSIP_Label_ddc55989-3c9e-4466-8514-eac6f80f6373_SiteId">
    <vt:lpwstr>18a7fec8-652f-409b-8369-272d9ce80620</vt:lpwstr>
  </property>
  <property fmtid="{D5CDD505-2E9C-101B-9397-08002B2CF9AE}" pid="9" name="MSIP_Label_ddc55989-3c9e-4466-8514-eac6f80f6373_ActionId">
    <vt:lpwstr>ca066a32-b7f2-4ae2-9d0f-558e136fc1a9</vt:lpwstr>
  </property>
  <property fmtid="{D5CDD505-2E9C-101B-9397-08002B2CF9AE}" pid="10" name="MSIP_Label_ddc55989-3c9e-4466-8514-eac6f80f6373_ContentBits">
    <vt:lpwstr>0</vt:lpwstr>
  </property>
  <property fmtid="{D5CDD505-2E9C-101B-9397-08002B2CF9AE}" pid="11" name="ContentTypeId">
    <vt:lpwstr>0x0101007B11804C731B364D9B6EA09DCC554A73</vt:lpwstr>
  </property>
</Properties>
</file>